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6" r:id="rId6"/>
    <p:sldId id="267" r:id="rId7"/>
    <p:sldId id="265" r:id="rId8"/>
    <p:sldId id="277" r:id="rId9"/>
    <p:sldId id="260" r:id="rId10"/>
    <p:sldId id="263" r:id="rId11"/>
    <p:sldId id="27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9235569422777"/>
          <c:y val="0.024757582009490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Courts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Aprroved</c:v>
                </c:pt>
                <c:pt idx="1">
                  <c:v>On Hold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Petition cases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Scraped Data</c:v>
                </c:pt>
                <c:pt idx="1">
                  <c:v>Total Cases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3193846</c:v>
                </c:pt>
                <c:pt idx="1" c:formatCode="General">
                  <c:v>8000000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8" name="Google Shape;88;p1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5" name="Google Shape;95;p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5" name="Google Shape;95;p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3" name="Google Shape;113;p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type="body" idx="1"/>
          </p:nvPr>
        </p:nvSpPr>
        <p:spPr>
          <a:xfrm rot="5400000">
            <a:off x="4114800" y="-1904999"/>
            <a:ext cx="39624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09600" y="1853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body"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6" name="Google Shape;46;p6"/>
          <p:cNvSpPr txBox="1"/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9489310" y="5484334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2209800" y="12192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ym typeface="+mn-ea"/>
              </a:rPr>
              <a:t>Gender GAP in Bankruptcy Filing</a:t>
            </a:r>
            <a:endParaRPr sz="2665" i="1"/>
          </a:p>
        </p:txBody>
      </p:sp>
      <p:sp>
        <p:nvSpPr>
          <p:cNvPr id="91" name="Google Shape;91;p13"/>
          <p:cNvSpPr txBox="1"/>
          <p:nvPr>
            <p:ph type="subTitle" idx="1"/>
          </p:nvPr>
        </p:nvSpPr>
        <p:spPr>
          <a:xfrm>
            <a:off x="2310130" y="3048000"/>
            <a:ext cx="8120380" cy="10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Student: 	Mark Fahim, Penn State university, mqf5675@psu.edu</a:t>
            </a:r>
            <a:endParaRPr lang="en-US" sz="2000">
              <a:solidFill>
                <a:srgbClr val="92CCD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	Prof. Sorokina, </a:t>
            </a:r>
            <a:r>
              <a:rPr lang="en-US" sz="2000">
                <a:solidFill>
                  <a:srgbClr val="92CCDC"/>
                </a:solidFill>
                <a:sym typeface="+mn-ea"/>
              </a:rPr>
              <a:t>Penn State university</a:t>
            </a:r>
            <a:r>
              <a:rPr lang="en-US" sz="2000">
                <a:solidFill>
                  <a:srgbClr val="92CCDC"/>
                </a:solidFill>
              </a:rPr>
              <a:t>, sorokina@psu.edu</a:t>
            </a:r>
            <a:endParaRPr lang="en-US" sz="2000">
              <a:solidFill>
                <a:srgbClr val="92CCD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  <a:sym typeface="+mn-ea"/>
              </a:rPr>
              <a:t>Mentor: 		Prof. Brown, </a:t>
            </a:r>
            <a:r>
              <a:rPr lang="en-US" sz="2000">
                <a:solidFill>
                  <a:srgbClr val="92CCDC"/>
                </a:solidFill>
                <a:sym typeface="+mn-ea"/>
              </a:rPr>
              <a:t>Penn State university </a:t>
            </a:r>
            <a:r>
              <a:rPr lang="en-US" sz="2000">
                <a:solidFill>
                  <a:srgbClr val="92CCDC"/>
                </a:solidFill>
                <a:sym typeface="+mn-ea"/>
              </a:rPr>
              <a:t>carrie.brown@psu.edu</a:t>
            </a:r>
            <a:endParaRPr lang="en-US" sz="2000">
              <a:solidFill>
                <a:srgbClr val="92CCDC"/>
              </a:solidFill>
              <a:sym typeface="+mn-e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endParaRPr lang="en-US" sz="1600">
              <a:solidFill>
                <a:srgbClr val="92CCD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09600" y="1853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</a:pPr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sp>
        <p:nvSpPr>
          <p:cNvPr id="98" name="Google Shape;98;p14"/>
          <p:cNvSpPr txBox="1"/>
          <p:nvPr>
            <p:ph type="body" idx="1"/>
          </p:nvPr>
        </p:nvSpPr>
        <p:spPr>
          <a:xfrm>
            <a:off x="609600" y="1600200"/>
            <a:ext cx="10972800" cy="122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What is the bankruptcy?</a:t>
            </a:r>
            <a:br>
              <a:rPr lang="en-US"/>
            </a:br>
            <a:r>
              <a:rPr lang="en-US" sz="2400"/>
              <a:t>Filing bankruptcy can help a person by discarding debt or making a plan to repay debts.</a:t>
            </a:r>
            <a:endParaRPr lang="en-US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320" y="2877185"/>
            <a:ext cx="8468995" cy="3355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09600" y="1853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</a:pPr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pic>
        <p:nvPicPr>
          <p:cNvPr id="100" name="Picture 99"/>
          <p:cNvPicPr/>
          <p:nvPr/>
        </p:nvPicPr>
        <p:blipFill>
          <a:blip/>
          <a:stretch>
            <a:fillRect/>
          </a:stretch>
        </p:blipFill>
        <p:spPr>
          <a:xfrm>
            <a:off x="5958840" y="4243705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390265" y="2832100"/>
            <a:ext cx="2568575" cy="1191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/>
          <a:stretch>
            <a:fillRect/>
          </a:stretch>
        </p:blipFill>
        <p:spPr>
          <a:xfrm>
            <a:off x="5958840" y="4243705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462395" y="2834640"/>
            <a:ext cx="2568575" cy="11887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8" name="Google Shape;98;p14"/>
          <p:cNvSpPr txBox="1"/>
          <p:nvPr>
            <p:ph type="body" idx="1"/>
          </p:nvPr>
        </p:nvSpPr>
        <p:spPr>
          <a:xfrm>
            <a:off x="609600" y="1600200"/>
            <a:ext cx="10972800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Description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sp>
        <p:nvSpPr>
          <p:cNvPr id="4" name="Google Shape;98;p14"/>
          <p:cNvSpPr txBox="1"/>
          <p:nvPr>
            <p:ph type="body" idx="1"/>
          </p:nvPr>
        </p:nvSpPr>
        <p:spPr>
          <a:xfrm>
            <a:off x="609600" y="1600200"/>
            <a:ext cx="109728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What is PACER?</a:t>
            </a:r>
            <a:endParaRPr lang="en-US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endParaRPr lang="en-US"/>
          </a:p>
        </p:txBody>
      </p:sp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561830" y="1384935"/>
            <a:ext cx="2020570" cy="9163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Google Shape;98;p14"/>
          <p:cNvSpPr txBox="1"/>
          <p:nvPr/>
        </p:nvSpPr>
        <p:spPr>
          <a:xfrm>
            <a:off x="736600" y="2357755"/>
            <a:ext cx="10972800" cy="3544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rgbClr val="93CDD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>
                <a:sym typeface="+mn-ea"/>
              </a:rPr>
              <a:t>PACER </a:t>
            </a:r>
            <a:r>
              <a:rPr lang="en-US"/>
              <a:t>is an electronic public access service for the US federal court documents. </a:t>
            </a:r>
            <a:endParaRPr lang="en-US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It allows authorized users to obtain case information from 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district courts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appeals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 bankruptcy courts</a:t>
            </a:r>
            <a:endParaRPr lang="en-US"/>
          </a:p>
          <a:p>
            <a:pPr marL="5715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Current Situation</a:t>
            </a:r>
            <a:endParaRPr lang="en-US"/>
          </a:p>
          <a:p>
            <a:pPr lvl="1"/>
            <a:r>
              <a:rPr lang="en-US"/>
              <a:t>Downloaded the bankruptcy data from Federal Judicial center</a:t>
            </a:r>
            <a:endParaRPr lang="en-US"/>
          </a:p>
          <a:p>
            <a:pPr lvl="1"/>
            <a:r>
              <a:rPr lang="en-US"/>
              <a:t>Created account on PACER and got secret token from the court</a:t>
            </a:r>
            <a:endParaRPr lang="en-US"/>
          </a:p>
          <a:p>
            <a:pPr lvl="1"/>
            <a:r>
              <a:rPr lang="en-US"/>
              <a:t>Got 53 approval out of 90 courts </a:t>
            </a:r>
            <a:endParaRPr lang="en-US"/>
          </a:p>
          <a:p>
            <a:pPr lvl="1"/>
            <a:r>
              <a:rPr lang="en-US"/>
              <a:t>Scrape data for 50 courts</a:t>
            </a:r>
            <a:endParaRPr lang="en-US"/>
          </a:p>
          <a:p>
            <a:pPr lvl="1"/>
            <a:r>
              <a:rPr lang="en-US"/>
              <a:t>Classify gender for scraped cases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graphicFrame>
        <p:nvGraphicFramePr>
          <p:cNvPr id="4" name="Picture Placeholder 3"/>
          <p:cNvGraphicFramePr/>
          <p:nvPr>
            <p:ph type="pic" idx="2"/>
          </p:nvPr>
        </p:nvGraphicFramePr>
        <p:xfrm>
          <a:off x="3013710" y="2484755"/>
          <a:ext cx="2849245" cy="307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862955" y="2484755"/>
          <a:ext cx="2564765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09600" y="1853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</a:pPr>
            <a:r>
              <a:rPr lang="en-US">
                <a:sym typeface="+mn-ea"/>
              </a:rPr>
              <a:t>Gender GAP in Bankruptcy Filing</a:t>
            </a:r>
            <a:endParaRPr lang="en-US"/>
          </a:p>
        </p:txBody>
      </p:sp>
      <p:sp>
        <p:nvSpPr>
          <p:cNvPr id="116" name="Google Shape;116;p17"/>
          <p:cNvSpPr txBox="1"/>
          <p:nvPr>
            <p:ph type="body"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</a:pPr>
            <a:r>
              <a:rPr lang="en-US"/>
              <a:t> What I learned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HPC super computer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Apply Text analysis to the project</a:t>
            </a:r>
            <a:endParaRPr lang="en-US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Scrape data through APIs, text files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09600" y="2538648"/>
            <a:ext cx="10972800" cy="1143000"/>
          </a:xfrm>
        </p:spPr>
        <p:txBody>
          <a:bodyPr/>
          <a:p>
            <a:r>
              <a:rPr lang="en-US"/>
              <a:t>Q &amp; A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09600" y="2538648"/>
            <a:ext cx="10972800" cy="1143000"/>
          </a:xfrm>
        </p:spPr>
        <p:txBody>
          <a:bodyPr/>
          <a:p>
            <a:r>
              <a:rPr lang="en-US"/>
              <a:t>Thank you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WPS Presentation</Application>
  <PresentationFormat/>
  <Paragraphs>50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Gender GAP in Bankruptcy Filing</vt:lpstr>
      <vt:lpstr>Gender GAP in Bankruptcy Filing</vt:lpstr>
      <vt:lpstr>Gender GAP in Bankruptcy Filing</vt:lpstr>
      <vt:lpstr>Gender GAP in Bankruptcy Filing</vt:lpstr>
      <vt:lpstr>Gender GAP in Bankruptcy Filing</vt:lpstr>
      <vt:lpstr>PowerPoint 演示文稿</vt:lpstr>
      <vt:lpstr>Gender GAP in Bankruptcy Filing</vt:lpstr>
      <vt:lpstr>Q &amp; 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GAP in bankruptcy filing</dc:title>
  <dc:creator/>
  <cp:lastModifiedBy>15616</cp:lastModifiedBy>
  <cp:revision>7</cp:revision>
  <dcterms:created xsi:type="dcterms:W3CDTF">2024-05-13T15:37:00Z</dcterms:created>
  <dcterms:modified xsi:type="dcterms:W3CDTF">2024-08-14T14:28:50Z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348BB76F3F554AB3979C4D0FA6331DAC_12</vt:lpwstr>
  </property>
  <property fmtid="{D5CDD505-2E9C-101B-9397-08002B2CF9AE}" pid="3" name="KSOProductBuildVer">
    <vt:lpwstr>1033-12.2.0.17545</vt:lpwstr>
  </property>
</Properties>
</file>