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6" roundtripDataSignature="AMtx7mgE507+/infdHcLM0fILSZdnTlg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 name="Google Shape;9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2" name="Google Shape;112;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b95aa0d027_0_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g2b95aa0d027_0_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b9bb627901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g2b9bb62790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b95aa0d027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0" name="Google Shape;130;g2b95aa0d027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9" name="Google Shape;19;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3" name="Shape 73"/>
        <p:cNvGrpSpPr/>
        <p:nvPr/>
      </p:nvGrpSpPr>
      <p:grpSpPr>
        <a:xfrm>
          <a:off x="0" y="0"/>
          <a:ext cx="0" cy="0"/>
          <a:chOff x="0" y="0"/>
          <a:chExt cx="0" cy="0"/>
        </a:xfrm>
      </p:grpSpPr>
      <p:sp>
        <p:nvSpPr>
          <p:cNvPr id="74" name="Google Shape;74;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8"/>
          <p:cNvSpPr txBox="1"/>
          <p:nvPr>
            <p:ph idx="1" type="body"/>
          </p:nvPr>
        </p:nvSpPr>
        <p:spPr>
          <a:xfrm rot="5400000">
            <a:off x="2590800" y="-533399"/>
            <a:ext cx="39624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rgbClr val="93CDDD"/>
              </a:buClr>
              <a:buSzPts val="1800"/>
              <a:buChar char="•"/>
              <a:defRPr/>
            </a:lvl1pPr>
            <a:lvl2pPr indent="-342900" lvl="1" marL="914400" algn="l">
              <a:lnSpc>
                <a:spcPct val="100000"/>
              </a:lnSpc>
              <a:spcBef>
                <a:spcPts val="360"/>
              </a:spcBef>
              <a:spcAft>
                <a:spcPts val="0"/>
              </a:spcAft>
              <a:buClr>
                <a:srgbClr val="93CDDD"/>
              </a:buClr>
              <a:buSzPts val="1800"/>
              <a:buChar char="–"/>
              <a:defRPr/>
            </a:lvl2pPr>
            <a:lvl3pPr indent="-342900" lvl="2" marL="1371600" algn="l">
              <a:lnSpc>
                <a:spcPct val="100000"/>
              </a:lnSpc>
              <a:spcBef>
                <a:spcPts val="360"/>
              </a:spcBef>
              <a:spcAft>
                <a:spcPts val="0"/>
              </a:spcAft>
              <a:buClr>
                <a:srgbClr val="93CDDD"/>
              </a:buClr>
              <a:buSzPts val="1800"/>
              <a:buChar char="•"/>
              <a:defRPr/>
            </a:lvl3pPr>
            <a:lvl4pPr indent="-342900" lvl="3" marL="1828800" algn="l">
              <a:lnSpc>
                <a:spcPct val="100000"/>
              </a:lnSpc>
              <a:spcBef>
                <a:spcPts val="360"/>
              </a:spcBef>
              <a:spcAft>
                <a:spcPts val="0"/>
              </a:spcAft>
              <a:buClr>
                <a:srgbClr val="93CDDD"/>
              </a:buClr>
              <a:buSzPts val="1800"/>
              <a:buChar char="–"/>
              <a:defRPr/>
            </a:lvl4pPr>
            <a:lvl5pPr indent="-342900" lvl="4" marL="2286000" algn="l">
              <a:lnSpc>
                <a:spcPct val="100000"/>
              </a:lnSpc>
              <a:spcBef>
                <a:spcPts val="360"/>
              </a:spcBef>
              <a:spcAft>
                <a:spcPts val="0"/>
              </a:spcAft>
              <a:buClr>
                <a:srgbClr val="93CDDD"/>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6" name="Google Shape;76;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9" name="Shape 79"/>
        <p:cNvGrpSpPr/>
        <p:nvPr/>
      </p:nvGrpSpPr>
      <p:grpSpPr>
        <a:xfrm>
          <a:off x="0" y="0"/>
          <a:ext cx="0" cy="0"/>
          <a:chOff x="0" y="0"/>
          <a:chExt cx="0" cy="0"/>
        </a:xfrm>
      </p:grpSpPr>
      <p:sp>
        <p:nvSpPr>
          <p:cNvPr id="80" name="Google Shape;80;p19"/>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9"/>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rgbClr val="93CDDD"/>
              </a:buClr>
              <a:buSzPts val="1800"/>
              <a:buChar char="•"/>
              <a:defRPr/>
            </a:lvl1pPr>
            <a:lvl2pPr indent="-342900" lvl="1" marL="914400" algn="l">
              <a:lnSpc>
                <a:spcPct val="100000"/>
              </a:lnSpc>
              <a:spcBef>
                <a:spcPts val="360"/>
              </a:spcBef>
              <a:spcAft>
                <a:spcPts val="0"/>
              </a:spcAft>
              <a:buClr>
                <a:srgbClr val="93CDDD"/>
              </a:buClr>
              <a:buSzPts val="1800"/>
              <a:buChar char="–"/>
              <a:defRPr/>
            </a:lvl2pPr>
            <a:lvl3pPr indent="-342900" lvl="2" marL="1371600" algn="l">
              <a:lnSpc>
                <a:spcPct val="100000"/>
              </a:lnSpc>
              <a:spcBef>
                <a:spcPts val="360"/>
              </a:spcBef>
              <a:spcAft>
                <a:spcPts val="0"/>
              </a:spcAft>
              <a:buClr>
                <a:srgbClr val="93CDDD"/>
              </a:buClr>
              <a:buSzPts val="1800"/>
              <a:buChar char="•"/>
              <a:defRPr/>
            </a:lvl3pPr>
            <a:lvl4pPr indent="-342900" lvl="3" marL="1828800" algn="l">
              <a:lnSpc>
                <a:spcPct val="100000"/>
              </a:lnSpc>
              <a:spcBef>
                <a:spcPts val="360"/>
              </a:spcBef>
              <a:spcAft>
                <a:spcPts val="0"/>
              </a:spcAft>
              <a:buClr>
                <a:srgbClr val="93CDDD"/>
              </a:buClr>
              <a:buSzPts val="1800"/>
              <a:buChar char="–"/>
              <a:defRPr/>
            </a:lvl4pPr>
            <a:lvl5pPr indent="-342900" lvl="4" marL="2286000" algn="l">
              <a:lnSpc>
                <a:spcPct val="100000"/>
              </a:lnSpc>
              <a:spcBef>
                <a:spcPts val="360"/>
              </a:spcBef>
              <a:spcAft>
                <a:spcPts val="0"/>
              </a:spcAft>
              <a:buClr>
                <a:srgbClr val="93CDDD"/>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2" name="Google Shape;82;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10"/>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0"/>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rgbClr val="93CDDD"/>
              </a:buClr>
              <a:buSzPts val="1800"/>
              <a:buChar char="•"/>
              <a:defRPr/>
            </a:lvl1pPr>
            <a:lvl2pPr indent="-342900" lvl="1" marL="914400" algn="l">
              <a:lnSpc>
                <a:spcPct val="100000"/>
              </a:lnSpc>
              <a:spcBef>
                <a:spcPts val="360"/>
              </a:spcBef>
              <a:spcAft>
                <a:spcPts val="0"/>
              </a:spcAft>
              <a:buClr>
                <a:srgbClr val="93CDDD"/>
              </a:buClr>
              <a:buSzPts val="1800"/>
              <a:buChar char="–"/>
              <a:defRPr/>
            </a:lvl2pPr>
            <a:lvl3pPr indent="-342900" lvl="2" marL="1371600" algn="l">
              <a:lnSpc>
                <a:spcPct val="100000"/>
              </a:lnSpc>
              <a:spcBef>
                <a:spcPts val="360"/>
              </a:spcBef>
              <a:spcAft>
                <a:spcPts val="0"/>
              </a:spcAft>
              <a:buClr>
                <a:srgbClr val="93CDDD"/>
              </a:buClr>
              <a:buSzPts val="1800"/>
              <a:buChar char="•"/>
              <a:defRPr/>
            </a:lvl3pPr>
            <a:lvl4pPr indent="-342900" lvl="3" marL="1828800" algn="l">
              <a:lnSpc>
                <a:spcPct val="100000"/>
              </a:lnSpc>
              <a:spcBef>
                <a:spcPts val="360"/>
              </a:spcBef>
              <a:spcAft>
                <a:spcPts val="0"/>
              </a:spcAft>
              <a:buClr>
                <a:srgbClr val="93CDDD"/>
              </a:buClr>
              <a:buSzPts val="1800"/>
              <a:buChar char="–"/>
              <a:defRPr/>
            </a:lvl4pPr>
            <a:lvl5pPr indent="-342900" lvl="4" marL="2286000" algn="l">
              <a:lnSpc>
                <a:spcPct val="100000"/>
              </a:lnSpc>
              <a:spcBef>
                <a:spcPts val="360"/>
              </a:spcBef>
              <a:spcAft>
                <a:spcPts val="0"/>
              </a:spcAft>
              <a:buClr>
                <a:srgbClr val="93CDDD"/>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 name="Google Shape;2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11"/>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93CDDD"/>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1"/>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1" name="Google Shape;3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rgbClr val="93CDDD"/>
              </a:buClr>
              <a:buSzPts val="2800"/>
              <a:buChar char="•"/>
              <a:defRPr sz="2800"/>
            </a:lvl1pPr>
            <a:lvl2pPr indent="-381000" lvl="1" marL="914400" algn="l">
              <a:lnSpc>
                <a:spcPct val="100000"/>
              </a:lnSpc>
              <a:spcBef>
                <a:spcPts val="480"/>
              </a:spcBef>
              <a:spcAft>
                <a:spcPts val="0"/>
              </a:spcAft>
              <a:buClr>
                <a:srgbClr val="93CDDD"/>
              </a:buClr>
              <a:buSzPts val="2400"/>
              <a:buChar char="–"/>
              <a:defRPr sz="2400"/>
            </a:lvl2pPr>
            <a:lvl3pPr indent="-355600" lvl="2" marL="1371600" algn="l">
              <a:lnSpc>
                <a:spcPct val="100000"/>
              </a:lnSpc>
              <a:spcBef>
                <a:spcPts val="400"/>
              </a:spcBef>
              <a:spcAft>
                <a:spcPts val="0"/>
              </a:spcAft>
              <a:buClr>
                <a:srgbClr val="93CDDD"/>
              </a:buClr>
              <a:buSzPts val="2000"/>
              <a:buChar char="•"/>
              <a:defRPr sz="2000"/>
            </a:lvl3pPr>
            <a:lvl4pPr indent="-342900" lvl="3" marL="1828800" algn="l">
              <a:lnSpc>
                <a:spcPct val="100000"/>
              </a:lnSpc>
              <a:spcBef>
                <a:spcPts val="360"/>
              </a:spcBef>
              <a:spcAft>
                <a:spcPts val="0"/>
              </a:spcAft>
              <a:buClr>
                <a:srgbClr val="93CDDD"/>
              </a:buClr>
              <a:buSzPts val="1800"/>
              <a:buChar char="–"/>
              <a:defRPr sz="1800"/>
            </a:lvl4pPr>
            <a:lvl5pPr indent="-342900" lvl="4" marL="2286000" algn="l">
              <a:lnSpc>
                <a:spcPct val="100000"/>
              </a:lnSpc>
              <a:spcBef>
                <a:spcPts val="360"/>
              </a:spcBef>
              <a:spcAft>
                <a:spcPts val="0"/>
              </a:spcAft>
              <a:buClr>
                <a:srgbClr val="93CDDD"/>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rgbClr val="93CDDD"/>
              </a:buClr>
              <a:buSzPts val="2800"/>
              <a:buChar char="•"/>
              <a:defRPr sz="2800"/>
            </a:lvl1pPr>
            <a:lvl2pPr indent="-381000" lvl="1" marL="914400" algn="l">
              <a:lnSpc>
                <a:spcPct val="100000"/>
              </a:lnSpc>
              <a:spcBef>
                <a:spcPts val="480"/>
              </a:spcBef>
              <a:spcAft>
                <a:spcPts val="0"/>
              </a:spcAft>
              <a:buClr>
                <a:srgbClr val="93CDDD"/>
              </a:buClr>
              <a:buSzPts val="2400"/>
              <a:buChar char="–"/>
              <a:defRPr sz="2400"/>
            </a:lvl2pPr>
            <a:lvl3pPr indent="-355600" lvl="2" marL="1371600" algn="l">
              <a:lnSpc>
                <a:spcPct val="100000"/>
              </a:lnSpc>
              <a:spcBef>
                <a:spcPts val="400"/>
              </a:spcBef>
              <a:spcAft>
                <a:spcPts val="0"/>
              </a:spcAft>
              <a:buClr>
                <a:srgbClr val="93CDDD"/>
              </a:buClr>
              <a:buSzPts val="2000"/>
              <a:buChar char="•"/>
              <a:defRPr sz="2000"/>
            </a:lvl3pPr>
            <a:lvl4pPr indent="-342900" lvl="3" marL="1828800" algn="l">
              <a:lnSpc>
                <a:spcPct val="100000"/>
              </a:lnSpc>
              <a:spcBef>
                <a:spcPts val="360"/>
              </a:spcBef>
              <a:spcAft>
                <a:spcPts val="0"/>
              </a:spcAft>
              <a:buClr>
                <a:srgbClr val="93CDDD"/>
              </a:buClr>
              <a:buSzPts val="1800"/>
              <a:buChar char="–"/>
              <a:defRPr sz="1800"/>
            </a:lvl4pPr>
            <a:lvl5pPr indent="-342900" lvl="4" marL="2286000" algn="l">
              <a:lnSpc>
                <a:spcPct val="100000"/>
              </a:lnSpc>
              <a:spcBef>
                <a:spcPts val="360"/>
              </a:spcBef>
              <a:spcAft>
                <a:spcPts val="0"/>
              </a:spcAft>
              <a:buClr>
                <a:srgbClr val="93CDDD"/>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8" name="Google Shape;38;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3"/>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rgbClr val="93CDDD"/>
              </a:buClr>
              <a:buSzPts val="2400"/>
              <a:buNone/>
              <a:defRPr b="1" sz="2400"/>
            </a:lvl1pPr>
            <a:lvl2pPr indent="-228600" lvl="1" marL="914400" algn="l">
              <a:lnSpc>
                <a:spcPct val="100000"/>
              </a:lnSpc>
              <a:spcBef>
                <a:spcPts val="400"/>
              </a:spcBef>
              <a:spcAft>
                <a:spcPts val="0"/>
              </a:spcAft>
              <a:buClr>
                <a:srgbClr val="93CDDD"/>
              </a:buClr>
              <a:buSzPts val="2000"/>
              <a:buNone/>
              <a:defRPr b="1" sz="2000"/>
            </a:lvl2pPr>
            <a:lvl3pPr indent="-228600" lvl="2" marL="1371600" algn="l">
              <a:lnSpc>
                <a:spcPct val="100000"/>
              </a:lnSpc>
              <a:spcBef>
                <a:spcPts val="360"/>
              </a:spcBef>
              <a:spcAft>
                <a:spcPts val="0"/>
              </a:spcAft>
              <a:buClr>
                <a:srgbClr val="93CDDD"/>
              </a:buClr>
              <a:buSzPts val="1800"/>
              <a:buNone/>
              <a:defRPr b="1" sz="1800"/>
            </a:lvl3pPr>
            <a:lvl4pPr indent="-228600" lvl="3" marL="1828800" algn="l">
              <a:lnSpc>
                <a:spcPct val="100000"/>
              </a:lnSpc>
              <a:spcBef>
                <a:spcPts val="320"/>
              </a:spcBef>
              <a:spcAft>
                <a:spcPts val="0"/>
              </a:spcAft>
              <a:buClr>
                <a:srgbClr val="93CDDD"/>
              </a:buClr>
              <a:buSzPts val="1600"/>
              <a:buNone/>
              <a:defRPr b="1" sz="1600"/>
            </a:lvl4pPr>
            <a:lvl5pPr indent="-228600" lvl="4" marL="2286000" algn="l">
              <a:lnSpc>
                <a:spcPct val="100000"/>
              </a:lnSpc>
              <a:spcBef>
                <a:spcPts val="320"/>
              </a:spcBef>
              <a:spcAft>
                <a:spcPts val="0"/>
              </a:spcAft>
              <a:buClr>
                <a:srgbClr val="93CDDD"/>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4" name="Google Shape;44;p13"/>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rgbClr val="93CDDD"/>
              </a:buClr>
              <a:buSzPts val="2400"/>
              <a:buChar char="•"/>
              <a:defRPr sz="2400"/>
            </a:lvl1pPr>
            <a:lvl2pPr indent="-355600" lvl="1" marL="914400" algn="l">
              <a:lnSpc>
                <a:spcPct val="100000"/>
              </a:lnSpc>
              <a:spcBef>
                <a:spcPts val="400"/>
              </a:spcBef>
              <a:spcAft>
                <a:spcPts val="0"/>
              </a:spcAft>
              <a:buClr>
                <a:srgbClr val="93CDDD"/>
              </a:buClr>
              <a:buSzPts val="2000"/>
              <a:buChar char="–"/>
              <a:defRPr sz="2000"/>
            </a:lvl2pPr>
            <a:lvl3pPr indent="-342900" lvl="2" marL="1371600" algn="l">
              <a:lnSpc>
                <a:spcPct val="100000"/>
              </a:lnSpc>
              <a:spcBef>
                <a:spcPts val="360"/>
              </a:spcBef>
              <a:spcAft>
                <a:spcPts val="0"/>
              </a:spcAft>
              <a:buClr>
                <a:srgbClr val="93CDDD"/>
              </a:buClr>
              <a:buSzPts val="1800"/>
              <a:buChar char="•"/>
              <a:defRPr sz="1800"/>
            </a:lvl3pPr>
            <a:lvl4pPr indent="-330200" lvl="3" marL="1828800" algn="l">
              <a:lnSpc>
                <a:spcPct val="100000"/>
              </a:lnSpc>
              <a:spcBef>
                <a:spcPts val="320"/>
              </a:spcBef>
              <a:spcAft>
                <a:spcPts val="0"/>
              </a:spcAft>
              <a:buClr>
                <a:srgbClr val="93CDDD"/>
              </a:buClr>
              <a:buSzPts val="1600"/>
              <a:buChar char="–"/>
              <a:defRPr sz="1600"/>
            </a:lvl4pPr>
            <a:lvl5pPr indent="-330200" lvl="4" marL="2286000" algn="l">
              <a:lnSpc>
                <a:spcPct val="100000"/>
              </a:lnSpc>
              <a:spcBef>
                <a:spcPts val="320"/>
              </a:spcBef>
              <a:spcAft>
                <a:spcPts val="0"/>
              </a:spcAft>
              <a:buClr>
                <a:srgbClr val="93CDDD"/>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5" name="Google Shape;45;p13"/>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rgbClr val="93CDDD"/>
              </a:buClr>
              <a:buSzPts val="2400"/>
              <a:buNone/>
              <a:defRPr b="1" sz="2400"/>
            </a:lvl1pPr>
            <a:lvl2pPr indent="-228600" lvl="1" marL="914400" algn="l">
              <a:lnSpc>
                <a:spcPct val="100000"/>
              </a:lnSpc>
              <a:spcBef>
                <a:spcPts val="400"/>
              </a:spcBef>
              <a:spcAft>
                <a:spcPts val="0"/>
              </a:spcAft>
              <a:buClr>
                <a:srgbClr val="93CDDD"/>
              </a:buClr>
              <a:buSzPts val="2000"/>
              <a:buNone/>
              <a:defRPr b="1" sz="2000"/>
            </a:lvl2pPr>
            <a:lvl3pPr indent="-228600" lvl="2" marL="1371600" algn="l">
              <a:lnSpc>
                <a:spcPct val="100000"/>
              </a:lnSpc>
              <a:spcBef>
                <a:spcPts val="360"/>
              </a:spcBef>
              <a:spcAft>
                <a:spcPts val="0"/>
              </a:spcAft>
              <a:buClr>
                <a:srgbClr val="93CDDD"/>
              </a:buClr>
              <a:buSzPts val="1800"/>
              <a:buNone/>
              <a:defRPr b="1" sz="1800"/>
            </a:lvl3pPr>
            <a:lvl4pPr indent="-228600" lvl="3" marL="1828800" algn="l">
              <a:lnSpc>
                <a:spcPct val="100000"/>
              </a:lnSpc>
              <a:spcBef>
                <a:spcPts val="320"/>
              </a:spcBef>
              <a:spcAft>
                <a:spcPts val="0"/>
              </a:spcAft>
              <a:buClr>
                <a:srgbClr val="93CDDD"/>
              </a:buClr>
              <a:buSzPts val="1600"/>
              <a:buNone/>
              <a:defRPr b="1" sz="1600"/>
            </a:lvl4pPr>
            <a:lvl5pPr indent="-228600" lvl="4" marL="2286000" algn="l">
              <a:lnSpc>
                <a:spcPct val="100000"/>
              </a:lnSpc>
              <a:spcBef>
                <a:spcPts val="320"/>
              </a:spcBef>
              <a:spcAft>
                <a:spcPts val="0"/>
              </a:spcAft>
              <a:buClr>
                <a:srgbClr val="93CDDD"/>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6" name="Google Shape;46;p13"/>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rgbClr val="93CDDD"/>
              </a:buClr>
              <a:buSzPts val="2400"/>
              <a:buChar char="•"/>
              <a:defRPr sz="2400"/>
            </a:lvl1pPr>
            <a:lvl2pPr indent="-355600" lvl="1" marL="914400" algn="l">
              <a:lnSpc>
                <a:spcPct val="100000"/>
              </a:lnSpc>
              <a:spcBef>
                <a:spcPts val="400"/>
              </a:spcBef>
              <a:spcAft>
                <a:spcPts val="0"/>
              </a:spcAft>
              <a:buClr>
                <a:srgbClr val="93CDDD"/>
              </a:buClr>
              <a:buSzPts val="2000"/>
              <a:buChar char="–"/>
              <a:defRPr sz="2000"/>
            </a:lvl2pPr>
            <a:lvl3pPr indent="-342900" lvl="2" marL="1371600" algn="l">
              <a:lnSpc>
                <a:spcPct val="100000"/>
              </a:lnSpc>
              <a:spcBef>
                <a:spcPts val="360"/>
              </a:spcBef>
              <a:spcAft>
                <a:spcPts val="0"/>
              </a:spcAft>
              <a:buClr>
                <a:srgbClr val="93CDDD"/>
              </a:buClr>
              <a:buSzPts val="1800"/>
              <a:buChar char="•"/>
              <a:defRPr sz="1800"/>
            </a:lvl3pPr>
            <a:lvl4pPr indent="-330200" lvl="3" marL="1828800" algn="l">
              <a:lnSpc>
                <a:spcPct val="100000"/>
              </a:lnSpc>
              <a:spcBef>
                <a:spcPts val="320"/>
              </a:spcBef>
              <a:spcAft>
                <a:spcPts val="0"/>
              </a:spcAft>
              <a:buClr>
                <a:srgbClr val="93CDDD"/>
              </a:buClr>
              <a:buSzPts val="1600"/>
              <a:buChar char="–"/>
              <a:defRPr sz="1600"/>
            </a:lvl4pPr>
            <a:lvl5pPr indent="-330200" lvl="4" marL="2286000" algn="l">
              <a:lnSpc>
                <a:spcPct val="100000"/>
              </a:lnSpc>
              <a:spcBef>
                <a:spcPts val="320"/>
              </a:spcBef>
              <a:spcAft>
                <a:spcPts val="0"/>
              </a:spcAft>
              <a:buClr>
                <a:srgbClr val="93CDDD"/>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7" name="Google Shape;47;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93CDDD"/>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1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rgbClr val="93CDDD"/>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rgbClr val="93CDDD"/>
              </a:buClr>
              <a:buSzPts val="3200"/>
              <a:buChar char="•"/>
              <a:defRPr sz="3200"/>
            </a:lvl1pPr>
            <a:lvl2pPr indent="-406400" lvl="1" marL="914400" algn="l">
              <a:lnSpc>
                <a:spcPct val="100000"/>
              </a:lnSpc>
              <a:spcBef>
                <a:spcPts val="560"/>
              </a:spcBef>
              <a:spcAft>
                <a:spcPts val="0"/>
              </a:spcAft>
              <a:buClr>
                <a:srgbClr val="93CDDD"/>
              </a:buClr>
              <a:buSzPts val="2800"/>
              <a:buChar char="–"/>
              <a:defRPr sz="2800"/>
            </a:lvl2pPr>
            <a:lvl3pPr indent="-381000" lvl="2" marL="1371600" algn="l">
              <a:lnSpc>
                <a:spcPct val="100000"/>
              </a:lnSpc>
              <a:spcBef>
                <a:spcPts val="480"/>
              </a:spcBef>
              <a:spcAft>
                <a:spcPts val="0"/>
              </a:spcAft>
              <a:buClr>
                <a:srgbClr val="93CDDD"/>
              </a:buClr>
              <a:buSzPts val="2400"/>
              <a:buChar char="•"/>
              <a:defRPr sz="2400"/>
            </a:lvl3pPr>
            <a:lvl4pPr indent="-355600" lvl="3" marL="1828800" algn="l">
              <a:lnSpc>
                <a:spcPct val="100000"/>
              </a:lnSpc>
              <a:spcBef>
                <a:spcPts val="400"/>
              </a:spcBef>
              <a:spcAft>
                <a:spcPts val="0"/>
              </a:spcAft>
              <a:buClr>
                <a:srgbClr val="93CDDD"/>
              </a:buClr>
              <a:buSzPts val="2000"/>
              <a:buChar char="–"/>
              <a:defRPr sz="2000"/>
            </a:lvl4pPr>
            <a:lvl5pPr indent="-355600" lvl="4" marL="2286000" algn="l">
              <a:lnSpc>
                <a:spcPct val="100000"/>
              </a:lnSpc>
              <a:spcBef>
                <a:spcPts val="400"/>
              </a:spcBef>
              <a:spcAft>
                <a:spcPts val="0"/>
              </a:spcAft>
              <a:buClr>
                <a:srgbClr val="93CDDD"/>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2" name="Google Shape;62;p1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rgbClr val="93CDDD"/>
              </a:buClr>
              <a:buSzPts val="1400"/>
              <a:buNone/>
              <a:defRPr sz="1400"/>
            </a:lvl1pPr>
            <a:lvl2pPr indent="-228600" lvl="1" marL="914400" algn="l">
              <a:lnSpc>
                <a:spcPct val="100000"/>
              </a:lnSpc>
              <a:spcBef>
                <a:spcPts val="240"/>
              </a:spcBef>
              <a:spcAft>
                <a:spcPts val="0"/>
              </a:spcAft>
              <a:buClr>
                <a:srgbClr val="93CDDD"/>
              </a:buClr>
              <a:buSzPts val="1200"/>
              <a:buNone/>
              <a:defRPr sz="1200"/>
            </a:lvl2pPr>
            <a:lvl3pPr indent="-228600" lvl="2" marL="1371600" algn="l">
              <a:lnSpc>
                <a:spcPct val="100000"/>
              </a:lnSpc>
              <a:spcBef>
                <a:spcPts val="200"/>
              </a:spcBef>
              <a:spcAft>
                <a:spcPts val="0"/>
              </a:spcAft>
              <a:buClr>
                <a:srgbClr val="93CDDD"/>
              </a:buClr>
              <a:buSzPts val="1000"/>
              <a:buNone/>
              <a:defRPr sz="1000"/>
            </a:lvl3pPr>
            <a:lvl4pPr indent="-228600" lvl="3" marL="1828800" algn="l">
              <a:lnSpc>
                <a:spcPct val="100000"/>
              </a:lnSpc>
              <a:spcBef>
                <a:spcPts val="180"/>
              </a:spcBef>
              <a:spcAft>
                <a:spcPts val="0"/>
              </a:spcAft>
              <a:buClr>
                <a:srgbClr val="93CDDD"/>
              </a:buClr>
              <a:buSzPts val="900"/>
              <a:buNone/>
              <a:defRPr sz="900"/>
            </a:lvl4pPr>
            <a:lvl5pPr indent="-228600" lvl="4" marL="2286000" algn="l">
              <a:lnSpc>
                <a:spcPct val="100000"/>
              </a:lnSpc>
              <a:spcBef>
                <a:spcPts val="180"/>
              </a:spcBef>
              <a:spcAft>
                <a:spcPts val="0"/>
              </a:spcAft>
              <a:buClr>
                <a:srgbClr val="93CDDD"/>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3" name="Google Shape;63;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6" name="Shape 66"/>
        <p:cNvGrpSpPr/>
        <p:nvPr/>
      </p:nvGrpSpPr>
      <p:grpSpPr>
        <a:xfrm>
          <a:off x="0" y="0"/>
          <a:ext cx="0" cy="0"/>
          <a:chOff x="0" y="0"/>
          <a:chExt cx="0" cy="0"/>
        </a:xfrm>
      </p:grpSpPr>
      <p:sp>
        <p:nvSpPr>
          <p:cNvPr id="67" name="Google Shape;67;p1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rgbClr val="93CDDD"/>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7"/>
          <p:cNvSpPr/>
          <p:nvPr>
            <p:ph idx="2" type="pic"/>
          </p:nvPr>
        </p:nvSpPr>
        <p:spPr>
          <a:xfrm>
            <a:off x="1792288" y="612775"/>
            <a:ext cx="5486400" cy="4114800"/>
          </a:xfrm>
          <a:prstGeom prst="rect">
            <a:avLst/>
          </a:prstGeom>
          <a:noFill/>
          <a:ln>
            <a:noFill/>
          </a:ln>
        </p:spPr>
      </p:sp>
      <p:sp>
        <p:nvSpPr>
          <p:cNvPr id="69" name="Google Shape;69;p1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rgbClr val="93CDDD"/>
              </a:buClr>
              <a:buSzPts val="1400"/>
              <a:buNone/>
              <a:defRPr sz="1400"/>
            </a:lvl1pPr>
            <a:lvl2pPr indent="-228600" lvl="1" marL="914400" algn="l">
              <a:lnSpc>
                <a:spcPct val="100000"/>
              </a:lnSpc>
              <a:spcBef>
                <a:spcPts val="240"/>
              </a:spcBef>
              <a:spcAft>
                <a:spcPts val="0"/>
              </a:spcAft>
              <a:buClr>
                <a:srgbClr val="93CDDD"/>
              </a:buClr>
              <a:buSzPts val="1200"/>
              <a:buNone/>
              <a:defRPr sz="1200"/>
            </a:lvl2pPr>
            <a:lvl3pPr indent="-228600" lvl="2" marL="1371600" algn="l">
              <a:lnSpc>
                <a:spcPct val="100000"/>
              </a:lnSpc>
              <a:spcBef>
                <a:spcPts val="200"/>
              </a:spcBef>
              <a:spcAft>
                <a:spcPts val="0"/>
              </a:spcAft>
              <a:buClr>
                <a:srgbClr val="93CDDD"/>
              </a:buClr>
              <a:buSzPts val="1000"/>
              <a:buNone/>
              <a:defRPr sz="1000"/>
            </a:lvl3pPr>
            <a:lvl4pPr indent="-228600" lvl="3" marL="1828800" algn="l">
              <a:lnSpc>
                <a:spcPct val="100000"/>
              </a:lnSpc>
              <a:spcBef>
                <a:spcPts val="180"/>
              </a:spcBef>
              <a:spcAft>
                <a:spcPts val="0"/>
              </a:spcAft>
              <a:buClr>
                <a:srgbClr val="93CDDD"/>
              </a:buClr>
              <a:buSzPts val="900"/>
              <a:buNone/>
              <a:defRPr sz="900"/>
            </a:lvl4pPr>
            <a:lvl5pPr indent="-228600" lvl="4" marL="2286000" algn="l">
              <a:lnSpc>
                <a:spcPct val="100000"/>
              </a:lnSpc>
              <a:spcBef>
                <a:spcPts val="180"/>
              </a:spcBef>
              <a:spcAft>
                <a:spcPts val="0"/>
              </a:spcAft>
              <a:buClr>
                <a:srgbClr val="93CDDD"/>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70" name="Google Shape;70;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625"/>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93CDDD"/>
              </a:buClr>
              <a:buSzPts val="4400"/>
              <a:buFont typeface="Calibri"/>
              <a:buNone/>
              <a:defRPr b="0" i="0" sz="4400" u="none" cap="none" strike="noStrike">
                <a:solidFill>
                  <a:srgbClr val="93CDDD"/>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8"/>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rgbClr val="93CDDD"/>
              </a:buClr>
              <a:buSzPts val="3200"/>
              <a:buFont typeface="Arial"/>
              <a:buChar char="•"/>
              <a:defRPr b="0" i="0" sz="3200" u="none" cap="none" strike="noStrike">
                <a:solidFill>
                  <a:srgbClr val="93CDDD"/>
                </a:solidFill>
                <a:latin typeface="Calibri"/>
                <a:ea typeface="Calibri"/>
                <a:cs typeface="Calibri"/>
                <a:sym typeface="Calibri"/>
              </a:defRPr>
            </a:lvl1pPr>
            <a:lvl2pPr indent="-406400" lvl="1" marL="914400" marR="0" rtl="0" algn="l">
              <a:lnSpc>
                <a:spcPct val="100000"/>
              </a:lnSpc>
              <a:spcBef>
                <a:spcPts val="560"/>
              </a:spcBef>
              <a:spcAft>
                <a:spcPts val="0"/>
              </a:spcAft>
              <a:buClr>
                <a:srgbClr val="93CDDD"/>
              </a:buClr>
              <a:buSzPts val="2800"/>
              <a:buFont typeface="Arial"/>
              <a:buChar char="–"/>
              <a:defRPr b="0" i="0" sz="2800" u="none" cap="none" strike="noStrike">
                <a:solidFill>
                  <a:srgbClr val="93CDDD"/>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93CDDD"/>
              </a:buClr>
              <a:buSzPts val="2400"/>
              <a:buFont typeface="Arial"/>
              <a:buChar char="•"/>
              <a:defRPr b="0" i="0" sz="2400" u="none" cap="none" strike="noStrike">
                <a:solidFill>
                  <a:srgbClr val="93CDDD"/>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93CDDD"/>
              </a:buClr>
              <a:buSzPts val="2000"/>
              <a:buFont typeface="Arial"/>
              <a:buChar char="–"/>
              <a:defRPr b="0" i="0" sz="2000" u="none" cap="none" strike="noStrike">
                <a:solidFill>
                  <a:srgbClr val="93CDDD"/>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93CDDD"/>
              </a:buClr>
              <a:buSzPts val="2000"/>
              <a:buFont typeface="Arial"/>
              <a:buChar char="»"/>
              <a:defRPr b="0" i="0" sz="2000" u="none" cap="none" strike="noStrike">
                <a:solidFill>
                  <a:srgbClr val="93CDDD"/>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5" name="Google Shape;15;p8"/>
          <p:cNvPicPr preferRelativeResize="0"/>
          <p:nvPr/>
        </p:nvPicPr>
        <p:blipFill rotWithShape="1">
          <a:blip r:embed="rId1">
            <a:alphaModFix/>
          </a:blip>
          <a:srcRect b="0" l="0" r="0" t="0"/>
          <a:stretch/>
        </p:blipFill>
        <p:spPr>
          <a:xfrm>
            <a:off x="6476990" y="5562600"/>
            <a:ext cx="2486637" cy="114299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
          <p:cNvSpPr txBox="1"/>
          <p:nvPr>
            <p:ph type="ctrTitle"/>
          </p:nvPr>
        </p:nvSpPr>
        <p:spPr>
          <a:xfrm>
            <a:off x="685800" y="1219200"/>
            <a:ext cx="7772400" cy="1470025"/>
          </a:xfrm>
          <a:prstGeom prst="rect">
            <a:avLst/>
          </a:prstGeom>
          <a:noFill/>
          <a:ln>
            <a:noFill/>
          </a:ln>
        </p:spPr>
        <p:txBody>
          <a:bodyPr anchorCtr="0" anchor="ctr" bIns="45700" lIns="91425" spcFirstLastPara="1" rIns="91425" wrap="square" tIns="45700">
            <a:noAutofit/>
          </a:bodyPr>
          <a:lstStyle/>
          <a:p>
            <a:pPr indent="0" lvl="0" marL="0" marR="152400" rtl="0" algn="l">
              <a:lnSpc>
                <a:spcPct val="129500"/>
              </a:lnSpc>
              <a:spcBef>
                <a:spcPts val="0"/>
              </a:spcBef>
              <a:spcAft>
                <a:spcPts val="300"/>
              </a:spcAft>
              <a:buClr>
                <a:schemeClr val="dk1"/>
              </a:buClr>
              <a:buSzPts val="1100"/>
              <a:buFont typeface="Arial"/>
              <a:buNone/>
            </a:pPr>
            <a:r>
              <a:rPr lang="en-US" sz="2500">
                <a:solidFill>
                  <a:srgbClr val="92CCDC"/>
                </a:solidFill>
              </a:rPr>
              <a:t>Multimodal Analysis of Mental Health Rhetoric on TikTok</a:t>
            </a:r>
            <a:endParaRPr sz="6100">
              <a:solidFill>
                <a:srgbClr val="92CCDC"/>
              </a:solidFill>
            </a:endParaRPr>
          </a:p>
        </p:txBody>
      </p:sp>
      <p:sp>
        <p:nvSpPr>
          <p:cNvPr id="91" name="Google Shape;91;p1"/>
          <p:cNvSpPr txBox="1"/>
          <p:nvPr>
            <p:ph idx="1" type="subTitle"/>
          </p:nvPr>
        </p:nvSpPr>
        <p:spPr>
          <a:xfrm>
            <a:off x="1371600" y="3048000"/>
            <a:ext cx="6400800" cy="1752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92CCDC"/>
              </a:buClr>
              <a:buSzPts val="2000"/>
              <a:buNone/>
            </a:pPr>
            <a:r>
              <a:rPr lang="en-US" sz="2000">
                <a:solidFill>
                  <a:srgbClr val="92CCDC"/>
                </a:solidFill>
              </a:rPr>
              <a:t>Student: Nathaniel Nichols, University of Rhode Island</a:t>
            </a:r>
            <a:endParaRPr/>
          </a:p>
          <a:p>
            <a:pPr indent="0" lvl="0" marL="0" rtl="0" algn="l">
              <a:lnSpc>
                <a:spcPct val="100000"/>
              </a:lnSpc>
              <a:spcBef>
                <a:spcPts val="400"/>
              </a:spcBef>
              <a:spcAft>
                <a:spcPts val="0"/>
              </a:spcAft>
              <a:buClr>
                <a:srgbClr val="92CCDC"/>
              </a:buClr>
              <a:buSzPts val="2000"/>
              <a:buNone/>
            </a:pPr>
            <a:r>
              <a:rPr lang="en-US" sz="2000">
                <a:solidFill>
                  <a:srgbClr val="92CCDC"/>
                </a:solidFill>
              </a:rPr>
              <a:t>	         nnichols@uri.edu</a:t>
            </a:r>
            <a:endParaRPr sz="2000">
              <a:solidFill>
                <a:srgbClr val="92CCDC"/>
              </a:solidFill>
            </a:endParaRPr>
          </a:p>
          <a:p>
            <a:pPr indent="0" lvl="0" marL="0" rtl="0" algn="l">
              <a:lnSpc>
                <a:spcPct val="100000"/>
              </a:lnSpc>
              <a:spcBef>
                <a:spcPts val="400"/>
              </a:spcBef>
              <a:spcAft>
                <a:spcPts val="0"/>
              </a:spcAft>
              <a:buClr>
                <a:srgbClr val="92CCDC"/>
              </a:buClr>
              <a:buSzPts val="2000"/>
              <a:buNone/>
            </a:pPr>
            <a:r>
              <a:rPr lang="en-US" sz="2000">
                <a:solidFill>
                  <a:srgbClr val="92CCDC"/>
                </a:solidFill>
              </a:rPr>
              <a:t>Mentor: 	Ammina Kothari, University of Rhode Island			 	akothari@uri.edu</a:t>
            </a:r>
            <a:endParaRPr/>
          </a:p>
          <a:p>
            <a:pPr indent="0" lvl="0" marL="0" rtl="0" algn="l">
              <a:lnSpc>
                <a:spcPct val="100000"/>
              </a:lnSpc>
              <a:spcBef>
                <a:spcPts val="400"/>
              </a:spcBef>
              <a:spcAft>
                <a:spcPts val="0"/>
              </a:spcAft>
              <a:buClr>
                <a:srgbClr val="92CCDC"/>
              </a:buClr>
              <a:buSzPts val="2000"/>
              <a:buNone/>
            </a:pPr>
            <a:r>
              <a:t/>
            </a:r>
            <a:endParaRPr/>
          </a:p>
          <a:p>
            <a:pPr indent="0" lvl="0" marL="0" rtl="0" algn="l">
              <a:lnSpc>
                <a:spcPct val="100000"/>
              </a:lnSpc>
              <a:spcBef>
                <a:spcPts val="320"/>
              </a:spcBef>
              <a:spcAft>
                <a:spcPts val="0"/>
              </a:spcAft>
              <a:buClr>
                <a:srgbClr val="888888"/>
              </a:buClr>
              <a:buSzPts val="1600"/>
              <a:buNone/>
            </a:pPr>
            <a:r>
              <a:t/>
            </a:r>
            <a:endParaRPr sz="1600">
              <a:solidFill>
                <a:srgbClr val="92CCDC"/>
              </a:solidFill>
            </a:endParaRPr>
          </a:p>
          <a:p>
            <a:pPr indent="0" lvl="0" marL="0" rtl="0" algn="l">
              <a:lnSpc>
                <a:spcPct val="100000"/>
              </a:lnSpc>
              <a:spcBef>
                <a:spcPts val="320"/>
              </a:spcBef>
              <a:spcAft>
                <a:spcPts val="0"/>
              </a:spcAft>
              <a:buClr>
                <a:srgbClr val="92CCDC"/>
              </a:buClr>
              <a:buSzPts val="1600"/>
              <a:buNone/>
            </a:pPr>
            <a:r>
              <a:rPr lang="en-US" sz="1600">
                <a:solidFill>
                  <a:srgbClr val="92CCDC"/>
                </a:solidFill>
              </a:rPr>
              <a:t>Date: February 16,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7"/>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46" name="Google Shape;146;p7"/>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298450" lvl="0" marL="342900" rtl="0" algn="l">
              <a:lnSpc>
                <a:spcPct val="100000"/>
              </a:lnSpc>
              <a:spcBef>
                <a:spcPts val="0"/>
              </a:spcBef>
              <a:spcAft>
                <a:spcPts val="0"/>
              </a:spcAft>
              <a:buClr>
                <a:srgbClr val="93CDDD"/>
              </a:buClr>
              <a:buSzPts val="3700"/>
              <a:buChar char="•"/>
            </a:pPr>
            <a:r>
              <a:rPr lang="en-US" sz="3700">
                <a:solidFill>
                  <a:srgbClr val="93CDDD"/>
                </a:solidFill>
                <a:latin typeface="Calibri"/>
                <a:ea typeface="Calibri"/>
                <a:cs typeface="Calibri"/>
                <a:sym typeface="Calibri"/>
              </a:rPr>
              <a:t>Help needed (if any)</a:t>
            </a:r>
            <a:endParaRPr sz="2500"/>
          </a:p>
          <a:p>
            <a:pPr indent="-241300" lvl="1" marL="742950" rtl="0" algn="l">
              <a:lnSpc>
                <a:spcPct val="100000"/>
              </a:lnSpc>
              <a:spcBef>
                <a:spcPts val="800"/>
              </a:spcBef>
              <a:spcAft>
                <a:spcPts val="0"/>
              </a:spcAft>
              <a:buClr>
                <a:srgbClr val="93CDDD"/>
              </a:buClr>
              <a:buSzPts val="3300"/>
              <a:buChar char="–"/>
            </a:pPr>
            <a:r>
              <a:rPr lang="en-US" sz="3300"/>
              <a:t>Need more training to work with Unity (URI offers a workshop on 02/26)</a:t>
            </a:r>
            <a:endParaRPr sz="3300"/>
          </a:p>
          <a:p>
            <a:pPr indent="-241300" lvl="1" marL="742950" rtl="0" algn="l">
              <a:lnSpc>
                <a:spcPct val="100000"/>
              </a:lnSpc>
              <a:spcBef>
                <a:spcPts val="800"/>
              </a:spcBef>
              <a:spcAft>
                <a:spcPts val="0"/>
              </a:spcAft>
              <a:buSzPts val="3300"/>
              <a:buChar char="–"/>
            </a:pPr>
            <a:r>
              <a:rPr lang="en-US" sz="3300"/>
              <a:t>Access to external GPU (not necessary, but would be helpful for OCR)</a:t>
            </a:r>
            <a:endParaRPr sz="33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b="1"/>
          </a:p>
        </p:txBody>
      </p:sp>
      <p:sp>
        <p:nvSpPr>
          <p:cNvPr id="97" name="Google Shape;97;p2"/>
          <p:cNvSpPr txBox="1"/>
          <p:nvPr>
            <p:ph idx="1" type="body"/>
          </p:nvPr>
        </p:nvSpPr>
        <p:spPr>
          <a:xfrm>
            <a:off x="457200" y="1328350"/>
            <a:ext cx="8229600" cy="43779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1700">
                <a:solidFill>
                  <a:srgbClr val="92CCDC"/>
                </a:solidFill>
              </a:rPr>
              <a:t>Prolonged time spent on social media has been associated with increased risks of mental health difficulties, including depression, inattention, conduct problems, loneliness and other risky behaviors, and fear of missing out (Barry et al., 2017; Brunborg &amp; Andreas, 2019; Oberst et al., 2017; Odgers &amp; Jensen, 2020; Vannucci et al.,2020; Zenone &amp; Barbic, 2021). However, social media has also been identified as a resource for mental health support, as well as cultural activism (Naslund et al., 2020; Power et al., 2020; Divon &amp; Ebbrecht-Hartmann, 2022). A growing number of licensed therapists and mental health professionals identified as mental health influencers (MHI) share content focusing on psychoeducation and anecdotes from their professional and lived experiences (Triplett et al., 2022) on TikTok. Our project explores the mental health discourse on TikTok in three languages - English, Portuguese, and Arabic by MHIs to examine linguistic and visual differences in how mental health-related topics are presented by expert and regular influencers. The multimodal comparative analysis examines how these accounts use video, text, images, and sound to discuss mental health-related information in three languages (Arabic, English, and Portuguese) that resonate with their audience. </a:t>
            </a:r>
            <a:endParaRPr sz="1500">
              <a:solidFill>
                <a:srgbClr val="92CCDC"/>
              </a:solidFill>
            </a:endParaRPr>
          </a:p>
          <a:p>
            <a:pPr indent="0" lvl="0" marL="457200" rtl="0" algn="l">
              <a:lnSpc>
                <a:spcPct val="115000"/>
              </a:lnSpc>
              <a:spcBef>
                <a:spcPts val="0"/>
              </a:spcBef>
              <a:spcAft>
                <a:spcPts val="0"/>
              </a:spcAft>
              <a:buNone/>
            </a:pPr>
            <a:r>
              <a:t/>
            </a:r>
            <a:endParaRPr sz="1200">
              <a:solidFill>
                <a:srgbClr val="92CCDC"/>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03" name="Google Shape;103;p3"/>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2500">
                <a:solidFill>
                  <a:srgbClr val="92CCDC"/>
                </a:solidFill>
              </a:rPr>
              <a:t>There are three main objectives of this study:</a:t>
            </a:r>
            <a:endParaRPr sz="2500">
              <a:solidFill>
                <a:srgbClr val="92CCDC"/>
              </a:solidFill>
            </a:endParaRPr>
          </a:p>
          <a:p>
            <a:pPr indent="-393700" lvl="1" marL="914400" rtl="0" algn="l">
              <a:spcBef>
                <a:spcPts val="0"/>
              </a:spcBef>
              <a:spcAft>
                <a:spcPts val="0"/>
              </a:spcAft>
              <a:buClr>
                <a:srgbClr val="92CCDC"/>
              </a:buClr>
              <a:buSzPts val="2600"/>
              <a:buFont typeface="Calibri"/>
              <a:buAutoNum type="alphaLcPeriod"/>
            </a:pPr>
            <a:r>
              <a:rPr lang="en-US" sz="2600">
                <a:solidFill>
                  <a:srgbClr val="92CCDC"/>
                </a:solidFill>
              </a:rPr>
              <a:t>Identify the dominant  mental health-related topics on TikTok  in the three countries.</a:t>
            </a:r>
            <a:endParaRPr sz="2600">
              <a:solidFill>
                <a:srgbClr val="92CCDC"/>
              </a:solidFill>
            </a:endParaRPr>
          </a:p>
          <a:p>
            <a:pPr indent="-393700" lvl="1" marL="914400" rtl="0" algn="l">
              <a:spcBef>
                <a:spcPts val="0"/>
              </a:spcBef>
              <a:spcAft>
                <a:spcPts val="0"/>
              </a:spcAft>
              <a:buClr>
                <a:srgbClr val="92CCDC"/>
              </a:buClr>
              <a:buSzPts val="2600"/>
              <a:buFont typeface="Calibri"/>
              <a:buAutoNum type="alphaLcPeriod"/>
            </a:pPr>
            <a:r>
              <a:rPr lang="en-US" sz="2600">
                <a:solidFill>
                  <a:srgbClr val="92CCDC"/>
                </a:solidFill>
              </a:rPr>
              <a:t>Determine if there are differences in mental health information by language or culture and whether the accounts contributed to mental health literacy. </a:t>
            </a:r>
            <a:endParaRPr sz="2600">
              <a:solidFill>
                <a:srgbClr val="92CCDC"/>
              </a:solidFill>
            </a:endParaRPr>
          </a:p>
          <a:p>
            <a:pPr indent="-393700" lvl="1" marL="914400" rtl="0" algn="l">
              <a:spcBef>
                <a:spcPts val="0"/>
              </a:spcBef>
              <a:spcAft>
                <a:spcPts val="0"/>
              </a:spcAft>
              <a:buClr>
                <a:srgbClr val="92CCDC"/>
              </a:buClr>
              <a:buSzPts val="2600"/>
              <a:buFont typeface="Calibri"/>
              <a:buAutoNum type="alphaLcPeriod"/>
            </a:pPr>
            <a:r>
              <a:rPr lang="en-US" sz="2600">
                <a:solidFill>
                  <a:srgbClr val="92CCDC"/>
                </a:solidFill>
              </a:rPr>
              <a:t>Test the efficacy of using computational tools to conduct multi-modal analysis on TikTok.</a:t>
            </a:r>
            <a:endParaRPr sz="37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09" name="Google Shape;109;p4"/>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387350" lvl="0" marL="457200" rtl="0" algn="l">
              <a:lnSpc>
                <a:spcPct val="115000"/>
              </a:lnSpc>
              <a:spcBef>
                <a:spcPts val="0"/>
              </a:spcBef>
              <a:spcAft>
                <a:spcPts val="0"/>
              </a:spcAft>
              <a:buClr>
                <a:srgbClr val="92CCDC"/>
              </a:buClr>
              <a:buSzPts val="2500"/>
              <a:buAutoNum type="arabicPeriod"/>
            </a:pPr>
            <a:r>
              <a:rPr lang="en-US" sz="2500">
                <a:solidFill>
                  <a:srgbClr val="92CCDC"/>
                </a:solidFill>
              </a:rPr>
              <a:t>Milestone#1: determine project scope, HPC access, launch presentation, and set up project on github. </a:t>
            </a:r>
            <a:r>
              <a:rPr i="1" lang="en-US" sz="2500">
                <a:solidFill>
                  <a:srgbClr val="92CCDC"/>
                </a:solidFill>
              </a:rPr>
              <a:t>(January - February)</a:t>
            </a:r>
            <a:endParaRPr i="1" sz="2500">
              <a:solidFill>
                <a:srgbClr val="92CCDC"/>
              </a:solidFill>
            </a:endParaRPr>
          </a:p>
          <a:p>
            <a:pPr indent="-387350" lvl="0" marL="457200" rtl="0" algn="l">
              <a:lnSpc>
                <a:spcPct val="115000"/>
              </a:lnSpc>
              <a:spcBef>
                <a:spcPts val="0"/>
              </a:spcBef>
              <a:spcAft>
                <a:spcPts val="0"/>
              </a:spcAft>
              <a:buClr>
                <a:srgbClr val="92CCDC"/>
              </a:buClr>
              <a:buSzPts val="2500"/>
              <a:buAutoNum type="arabicPeriod"/>
            </a:pPr>
            <a:r>
              <a:rPr lang="en-US" sz="2500">
                <a:solidFill>
                  <a:srgbClr val="92CCDC"/>
                </a:solidFill>
              </a:rPr>
              <a:t>Milestone#2: organize data set, and finalize relational database schema. </a:t>
            </a:r>
            <a:r>
              <a:rPr i="1" lang="en-US" sz="2500">
                <a:solidFill>
                  <a:srgbClr val="92CCDC"/>
                </a:solidFill>
              </a:rPr>
              <a:t>(February) </a:t>
            </a:r>
            <a:endParaRPr i="1" sz="2500">
              <a:solidFill>
                <a:srgbClr val="92CCDC"/>
              </a:solidFill>
            </a:endParaRPr>
          </a:p>
          <a:p>
            <a:pPr indent="-387350" lvl="0" marL="457200" rtl="0" algn="l">
              <a:lnSpc>
                <a:spcPct val="115000"/>
              </a:lnSpc>
              <a:spcBef>
                <a:spcPts val="0"/>
              </a:spcBef>
              <a:spcAft>
                <a:spcPts val="0"/>
              </a:spcAft>
              <a:buClr>
                <a:srgbClr val="92CCDC"/>
              </a:buClr>
              <a:buSzPts val="2500"/>
              <a:buAutoNum type="arabicPeriod"/>
            </a:pPr>
            <a:r>
              <a:rPr lang="en-US" sz="2500">
                <a:solidFill>
                  <a:srgbClr val="92CCDC"/>
                </a:solidFill>
              </a:rPr>
              <a:t>Milestone#3: complete data analysis </a:t>
            </a:r>
            <a:r>
              <a:rPr i="1" lang="en-US" sz="2500">
                <a:solidFill>
                  <a:srgbClr val="92CCDC"/>
                </a:solidFill>
              </a:rPr>
              <a:t>(March  - April)</a:t>
            </a:r>
            <a:endParaRPr i="1" sz="2500">
              <a:solidFill>
                <a:srgbClr val="92CCDC"/>
              </a:solidFill>
            </a:endParaRPr>
          </a:p>
          <a:p>
            <a:pPr indent="-387350" lvl="0" marL="457200" rtl="0" algn="l">
              <a:lnSpc>
                <a:spcPct val="115000"/>
              </a:lnSpc>
              <a:spcBef>
                <a:spcPts val="0"/>
              </a:spcBef>
              <a:spcAft>
                <a:spcPts val="0"/>
              </a:spcAft>
              <a:buClr>
                <a:srgbClr val="92CCDC"/>
              </a:buClr>
              <a:buSzPts val="2500"/>
              <a:buAutoNum type="arabicPeriod"/>
            </a:pPr>
            <a:r>
              <a:rPr lang="en-US" sz="2500">
                <a:solidFill>
                  <a:srgbClr val="92CCDC"/>
                </a:solidFill>
              </a:rPr>
              <a:t>Milestone#4: wrap up project, update project git and documentation, wrap presentation. </a:t>
            </a:r>
            <a:r>
              <a:rPr i="1" lang="en-US" sz="2500">
                <a:solidFill>
                  <a:srgbClr val="92CCDC"/>
                </a:solidFill>
              </a:rPr>
              <a:t>(May - June)</a:t>
            </a:r>
            <a:endParaRPr i="1" sz="2500">
              <a:solidFill>
                <a:srgbClr val="92CCDC"/>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5"/>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15" name="Google Shape;115;p5"/>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311150" lvl="0" marL="342900" rtl="0" algn="l">
              <a:lnSpc>
                <a:spcPct val="100000"/>
              </a:lnSpc>
              <a:spcBef>
                <a:spcPts val="0"/>
              </a:spcBef>
              <a:spcAft>
                <a:spcPts val="0"/>
              </a:spcAft>
              <a:buClr>
                <a:srgbClr val="93CDDD"/>
              </a:buClr>
              <a:buSzPts val="3900"/>
              <a:buChar char="•"/>
            </a:pPr>
            <a:r>
              <a:rPr lang="en-US" sz="3900"/>
              <a:t> </a:t>
            </a:r>
            <a:r>
              <a:rPr lang="en-US" sz="3700"/>
              <a:t>What I hope to learn</a:t>
            </a:r>
            <a:endParaRPr sz="2500"/>
          </a:p>
          <a:p>
            <a:pPr indent="-241300" lvl="1" marL="742950" rtl="0" algn="l">
              <a:lnSpc>
                <a:spcPct val="100000"/>
              </a:lnSpc>
              <a:spcBef>
                <a:spcPts val="800"/>
              </a:spcBef>
              <a:spcAft>
                <a:spcPts val="0"/>
              </a:spcAft>
              <a:buClr>
                <a:srgbClr val="93CDDD"/>
              </a:buClr>
              <a:buSzPts val="3300"/>
              <a:buChar char="–"/>
            </a:pPr>
            <a:r>
              <a:rPr lang="en-US" sz="3300"/>
              <a:t>Audio, image and video interaction with Python</a:t>
            </a:r>
            <a:endParaRPr sz="2100"/>
          </a:p>
          <a:p>
            <a:pPr indent="-241300" lvl="1" marL="742950" rtl="0" algn="l">
              <a:lnSpc>
                <a:spcPct val="100000"/>
              </a:lnSpc>
              <a:spcBef>
                <a:spcPts val="800"/>
              </a:spcBef>
              <a:spcAft>
                <a:spcPts val="0"/>
              </a:spcAft>
              <a:buClr>
                <a:srgbClr val="93CDDD"/>
              </a:buClr>
              <a:buSzPts val="3300"/>
              <a:buChar char="–"/>
            </a:pPr>
            <a:r>
              <a:rPr lang="en-US" sz="3300"/>
              <a:t>Web scraping and front-end web design elements</a:t>
            </a:r>
            <a:endParaRPr sz="2100"/>
          </a:p>
          <a:p>
            <a:pPr indent="-241300" lvl="1" marL="742950" rtl="0" algn="l">
              <a:lnSpc>
                <a:spcPct val="100000"/>
              </a:lnSpc>
              <a:spcBef>
                <a:spcPts val="800"/>
              </a:spcBef>
              <a:spcAft>
                <a:spcPts val="0"/>
              </a:spcAft>
              <a:buClr>
                <a:srgbClr val="93CDDD"/>
              </a:buClr>
              <a:buSzPts val="3300"/>
              <a:buChar char="–"/>
            </a:pPr>
            <a:r>
              <a:rPr lang="en-US" sz="3300"/>
              <a:t>Hands-on experience of a data science-oriented profession</a:t>
            </a:r>
            <a:endParaRPr sz="2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2b95aa0d027_0_6"/>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21" name="Google Shape;121;g2b95aa0d027_0_6"/>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317500" lvl="0" marL="342900" rtl="0" algn="l">
              <a:lnSpc>
                <a:spcPct val="100000"/>
              </a:lnSpc>
              <a:spcBef>
                <a:spcPts val="0"/>
              </a:spcBef>
              <a:spcAft>
                <a:spcPts val="0"/>
              </a:spcAft>
              <a:buClr>
                <a:srgbClr val="93CDDD"/>
              </a:buClr>
              <a:buSzPts val="4000"/>
              <a:buChar char="•"/>
            </a:pPr>
            <a:r>
              <a:rPr lang="en-US" sz="4000"/>
              <a:t>Algorithm Steps</a:t>
            </a:r>
            <a:endParaRPr sz="2800"/>
          </a:p>
          <a:p>
            <a:pPr indent="-260350" lvl="1" marL="742950" rtl="0" algn="l">
              <a:lnSpc>
                <a:spcPct val="100000"/>
              </a:lnSpc>
              <a:spcBef>
                <a:spcPts val="800"/>
              </a:spcBef>
              <a:spcAft>
                <a:spcPts val="0"/>
              </a:spcAft>
              <a:buClr>
                <a:srgbClr val="93CDDD"/>
              </a:buClr>
              <a:buSzPts val="3600"/>
              <a:buChar char="–"/>
            </a:pPr>
            <a:r>
              <a:rPr lang="en-US" sz="3600"/>
              <a:t>Input list of Tik Tok user URLs</a:t>
            </a:r>
            <a:endParaRPr sz="3600"/>
          </a:p>
          <a:p>
            <a:pPr indent="-260350" lvl="1" marL="742950" rtl="0" algn="l">
              <a:lnSpc>
                <a:spcPct val="100000"/>
              </a:lnSpc>
              <a:spcBef>
                <a:spcPts val="800"/>
              </a:spcBef>
              <a:spcAft>
                <a:spcPts val="0"/>
              </a:spcAft>
              <a:buSzPts val="3600"/>
              <a:buChar char="–"/>
            </a:pPr>
            <a:r>
              <a:rPr lang="en-US" sz="3600"/>
              <a:t>Scrape video links from user pages</a:t>
            </a:r>
            <a:endParaRPr sz="3600"/>
          </a:p>
          <a:p>
            <a:pPr indent="-260350" lvl="1" marL="742950" rtl="0" algn="l">
              <a:lnSpc>
                <a:spcPct val="100000"/>
              </a:lnSpc>
              <a:spcBef>
                <a:spcPts val="800"/>
              </a:spcBef>
              <a:spcAft>
                <a:spcPts val="0"/>
              </a:spcAft>
              <a:buClr>
                <a:srgbClr val="93CDDD"/>
              </a:buClr>
              <a:buSzPts val="3600"/>
              <a:buChar char="–"/>
            </a:pPr>
            <a:r>
              <a:rPr lang="en-US" sz="3600"/>
              <a:t>Download videos (stored on Unity)</a:t>
            </a:r>
            <a:endParaRPr sz="2400"/>
          </a:p>
          <a:p>
            <a:pPr indent="-260350" lvl="1" marL="742950" rtl="0" algn="l">
              <a:lnSpc>
                <a:spcPct val="100000"/>
              </a:lnSpc>
              <a:spcBef>
                <a:spcPts val="800"/>
              </a:spcBef>
              <a:spcAft>
                <a:spcPts val="0"/>
              </a:spcAft>
              <a:buClr>
                <a:srgbClr val="93CDDD"/>
              </a:buClr>
              <a:buSzPts val="3600"/>
              <a:buChar char="–"/>
            </a:pPr>
            <a:r>
              <a:rPr lang="en-US" sz="3600"/>
              <a:t>Process audio and video data</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g2b9bb627901_0_0"/>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27" name="Google Shape;127;g2b9bb627901_0_0"/>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273050" lvl="0" marL="342900" rtl="0" algn="l">
              <a:lnSpc>
                <a:spcPct val="100000"/>
              </a:lnSpc>
              <a:spcBef>
                <a:spcPts val="0"/>
              </a:spcBef>
              <a:spcAft>
                <a:spcPts val="0"/>
              </a:spcAft>
              <a:buClr>
                <a:srgbClr val="93CDDD"/>
              </a:buClr>
              <a:buSzPts val="3300"/>
              <a:buChar char="•"/>
            </a:pPr>
            <a:r>
              <a:rPr lang="en-US" sz="3300"/>
              <a:t>Video data we’ve been able to collect so far:</a:t>
            </a:r>
            <a:endParaRPr sz="2100"/>
          </a:p>
          <a:p>
            <a:pPr indent="-215900" lvl="1" marL="742950" rtl="0" algn="l">
              <a:lnSpc>
                <a:spcPct val="100000"/>
              </a:lnSpc>
              <a:spcBef>
                <a:spcPts val="800"/>
              </a:spcBef>
              <a:spcAft>
                <a:spcPts val="0"/>
              </a:spcAft>
              <a:buClr>
                <a:srgbClr val="93CDDD"/>
              </a:buClr>
              <a:buSzPts val="2900"/>
              <a:buChar char="–"/>
            </a:pPr>
            <a:r>
              <a:rPr lang="en-US" sz="2900"/>
              <a:t>Audio transcript (original and translated)</a:t>
            </a:r>
            <a:endParaRPr sz="2900"/>
          </a:p>
          <a:p>
            <a:pPr indent="-215900" lvl="1" marL="742950" rtl="0" algn="l">
              <a:lnSpc>
                <a:spcPct val="100000"/>
              </a:lnSpc>
              <a:spcBef>
                <a:spcPts val="800"/>
              </a:spcBef>
              <a:spcAft>
                <a:spcPts val="0"/>
              </a:spcAft>
              <a:buSzPts val="2900"/>
              <a:buChar char="–"/>
            </a:pPr>
            <a:r>
              <a:rPr lang="en-US" sz="2900"/>
              <a:t>Subtitle transcript (original and translated)</a:t>
            </a:r>
            <a:endParaRPr sz="2900"/>
          </a:p>
          <a:p>
            <a:pPr indent="-215900" lvl="1" marL="742950" rtl="0" algn="l">
              <a:lnSpc>
                <a:spcPct val="100000"/>
              </a:lnSpc>
              <a:spcBef>
                <a:spcPts val="800"/>
              </a:spcBef>
              <a:spcAft>
                <a:spcPts val="0"/>
              </a:spcAft>
              <a:buClr>
                <a:srgbClr val="93CDDD"/>
              </a:buClr>
              <a:buSzPts val="2900"/>
              <a:buChar char="–"/>
            </a:pPr>
            <a:r>
              <a:rPr lang="en-US" sz="2900"/>
              <a:t>Facial presence</a:t>
            </a:r>
            <a:endParaRPr sz="1700"/>
          </a:p>
          <a:p>
            <a:pPr indent="-215900" lvl="1" marL="742950" rtl="0" algn="l">
              <a:lnSpc>
                <a:spcPct val="100000"/>
              </a:lnSpc>
              <a:spcBef>
                <a:spcPts val="800"/>
              </a:spcBef>
              <a:spcAft>
                <a:spcPts val="0"/>
              </a:spcAft>
              <a:buClr>
                <a:srgbClr val="93CDDD"/>
              </a:buClr>
              <a:buSzPts val="2900"/>
              <a:buChar char="–"/>
            </a:pPr>
            <a:r>
              <a:rPr lang="en-US" sz="2900"/>
              <a:t>Dominant color</a:t>
            </a:r>
            <a:endParaRPr sz="2900"/>
          </a:p>
          <a:p>
            <a:pPr indent="-215900" lvl="1" marL="742950" rtl="0" algn="l">
              <a:lnSpc>
                <a:spcPct val="100000"/>
              </a:lnSpc>
              <a:spcBef>
                <a:spcPts val="800"/>
              </a:spcBef>
              <a:spcAft>
                <a:spcPts val="0"/>
              </a:spcAft>
              <a:buSzPts val="2900"/>
              <a:buChar char="–"/>
            </a:pPr>
            <a:r>
              <a:rPr lang="en-US" sz="2900"/>
              <a:t>Average brightness</a:t>
            </a:r>
            <a:endParaRPr sz="2900"/>
          </a:p>
          <a:p>
            <a:pPr indent="-215900" lvl="1" marL="742950" rtl="0" algn="l">
              <a:lnSpc>
                <a:spcPct val="100000"/>
              </a:lnSpc>
              <a:spcBef>
                <a:spcPts val="800"/>
              </a:spcBef>
              <a:spcAft>
                <a:spcPts val="0"/>
              </a:spcAft>
              <a:buSzPts val="2900"/>
              <a:buChar char="–"/>
            </a:pPr>
            <a:r>
              <a:rPr lang="en-US" sz="2900"/>
              <a:t>Duration</a:t>
            </a:r>
            <a:endParaRPr sz="29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2b95aa0d027_0_0"/>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33" name="Google Shape;133;g2b95aa0d027_0_0"/>
          <p:cNvSpPr txBox="1"/>
          <p:nvPr>
            <p:ph idx="1" type="body"/>
          </p:nvPr>
        </p:nvSpPr>
        <p:spPr>
          <a:xfrm>
            <a:off x="457200" y="1216200"/>
            <a:ext cx="3191400" cy="4346400"/>
          </a:xfrm>
          <a:prstGeom prst="rect">
            <a:avLst/>
          </a:prstGeom>
          <a:noFill/>
          <a:ln>
            <a:noFill/>
          </a:ln>
        </p:spPr>
        <p:txBody>
          <a:bodyPr anchorCtr="0" anchor="ctr" bIns="45700" lIns="91425" spcFirstLastPara="1" rIns="91425" wrap="square" tIns="45700">
            <a:noAutofit/>
          </a:bodyPr>
          <a:lstStyle/>
          <a:p>
            <a:pPr indent="-342900" lvl="0" marL="342900" rtl="0" algn="l">
              <a:lnSpc>
                <a:spcPct val="100000"/>
              </a:lnSpc>
              <a:spcBef>
                <a:spcPts val="0"/>
              </a:spcBef>
              <a:spcAft>
                <a:spcPts val="0"/>
              </a:spcAft>
              <a:buClr>
                <a:srgbClr val="93CDDD"/>
              </a:buClr>
              <a:buSzPts val="4400"/>
              <a:buChar char="•"/>
            </a:pPr>
            <a:r>
              <a:rPr lang="en-US" sz="4400"/>
              <a:t>Python Libraries Used</a:t>
            </a:r>
            <a:endParaRPr/>
          </a:p>
          <a:p>
            <a:pPr indent="-139700" lvl="0" marL="342900" rtl="0" algn="l">
              <a:lnSpc>
                <a:spcPct val="100000"/>
              </a:lnSpc>
              <a:spcBef>
                <a:spcPts val="640"/>
              </a:spcBef>
              <a:spcAft>
                <a:spcPts val="0"/>
              </a:spcAft>
              <a:buClr>
                <a:srgbClr val="93CDDD"/>
              </a:buClr>
              <a:buSzPts val="3200"/>
              <a:buNone/>
            </a:pPr>
            <a:r>
              <a:t/>
            </a:r>
            <a:endParaRPr/>
          </a:p>
        </p:txBody>
      </p:sp>
      <p:pic>
        <p:nvPicPr>
          <p:cNvPr id="134" name="Google Shape;134;g2b95aa0d027_0_0"/>
          <p:cNvPicPr preferRelativeResize="0"/>
          <p:nvPr/>
        </p:nvPicPr>
        <p:blipFill>
          <a:blip r:embed="rId3">
            <a:alphaModFix/>
          </a:blip>
          <a:stretch>
            <a:fillRect/>
          </a:stretch>
        </p:blipFill>
        <p:spPr>
          <a:xfrm>
            <a:off x="4156100" y="1533975"/>
            <a:ext cx="3985676" cy="3871351"/>
          </a:xfrm>
          <a:prstGeom prst="rect">
            <a:avLst/>
          </a:prstGeom>
          <a:noFill/>
          <a:ln cap="flat" cmpd="sng" w="76200">
            <a:solidFill>
              <a:srgbClr val="94CDDE"/>
            </a:solidFill>
            <a:prstDash val="solid"/>
            <a:round/>
            <a:headEnd len="sm" w="sm" type="none"/>
            <a:tailEnd len="sm" w="sm" type="none"/>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6"/>
          <p:cNvSpPr txBox="1"/>
          <p:nvPr>
            <p:ph type="title"/>
          </p:nvPr>
        </p:nvSpPr>
        <p:spPr>
          <a:xfrm>
            <a:off x="457200" y="185338"/>
            <a:ext cx="8229600" cy="1143000"/>
          </a:xfrm>
          <a:prstGeom prst="rect">
            <a:avLst/>
          </a:prstGeom>
          <a:noFill/>
          <a:ln>
            <a:noFill/>
          </a:ln>
        </p:spPr>
        <p:txBody>
          <a:bodyPr anchorCtr="0" anchor="ctr" bIns="45700" lIns="91425" spcFirstLastPara="1" rIns="91425" wrap="square" tIns="45700">
            <a:noAutofit/>
          </a:bodyPr>
          <a:lstStyle/>
          <a:p>
            <a:pPr indent="0" lvl="0" marL="0" marR="152400" rtl="0" algn="ctr">
              <a:lnSpc>
                <a:spcPct val="129500"/>
              </a:lnSpc>
              <a:spcBef>
                <a:spcPts val="0"/>
              </a:spcBef>
              <a:spcAft>
                <a:spcPts val="300"/>
              </a:spcAft>
              <a:buClr>
                <a:schemeClr val="dk1"/>
              </a:buClr>
              <a:buSzPts val="1100"/>
              <a:buFont typeface="Arial"/>
              <a:buNone/>
            </a:pPr>
            <a:r>
              <a:rPr b="1" lang="en-US" sz="2500">
                <a:solidFill>
                  <a:srgbClr val="92CCDC"/>
                </a:solidFill>
              </a:rPr>
              <a:t>Multimodal Analysis of Mental Health Rhetoric on TikTok</a:t>
            </a:r>
            <a:endParaRPr/>
          </a:p>
        </p:txBody>
      </p:sp>
      <p:sp>
        <p:nvSpPr>
          <p:cNvPr id="140" name="Google Shape;140;p6"/>
          <p:cNvSpPr txBox="1"/>
          <p:nvPr>
            <p:ph idx="1" type="body"/>
          </p:nvPr>
        </p:nvSpPr>
        <p:spPr>
          <a:xfrm>
            <a:off x="457200" y="1600201"/>
            <a:ext cx="8229600" cy="3962400"/>
          </a:xfrm>
          <a:prstGeom prst="rect">
            <a:avLst/>
          </a:prstGeom>
          <a:noFill/>
          <a:ln>
            <a:noFill/>
          </a:ln>
        </p:spPr>
        <p:txBody>
          <a:bodyPr anchorCtr="0" anchor="t" bIns="45700" lIns="91425" spcFirstLastPara="1" rIns="91425" wrap="square" tIns="45700">
            <a:noAutofit/>
          </a:bodyPr>
          <a:lstStyle/>
          <a:p>
            <a:pPr indent="-298450" lvl="0" marL="342900" rtl="0" algn="l">
              <a:lnSpc>
                <a:spcPct val="100000"/>
              </a:lnSpc>
              <a:spcBef>
                <a:spcPts val="0"/>
              </a:spcBef>
              <a:spcAft>
                <a:spcPts val="0"/>
              </a:spcAft>
              <a:buClr>
                <a:srgbClr val="93CDDD"/>
              </a:buClr>
              <a:buSzPts val="3700"/>
              <a:buChar char="•"/>
            </a:pPr>
            <a:r>
              <a:rPr lang="en-US" sz="3700">
                <a:latin typeface="Calibri"/>
                <a:ea typeface="Calibri"/>
                <a:cs typeface="Calibri"/>
                <a:sym typeface="Calibri"/>
              </a:rPr>
              <a:t>G</a:t>
            </a:r>
            <a:r>
              <a:rPr lang="en-US" sz="3700">
                <a:solidFill>
                  <a:srgbClr val="93CDDD"/>
                </a:solidFill>
                <a:latin typeface="Calibri"/>
                <a:ea typeface="Calibri"/>
                <a:cs typeface="Calibri"/>
                <a:sym typeface="Calibri"/>
              </a:rPr>
              <a:t>oals for Next </a:t>
            </a:r>
            <a:r>
              <a:rPr lang="en-US" sz="3700">
                <a:latin typeface="Calibri"/>
                <a:ea typeface="Calibri"/>
                <a:cs typeface="Calibri"/>
                <a:sym typeface="Calibri"/>
              </a:rPr>
              <a:t>M</a:t>
            </a:r>
            <a:r>
              <a:rPr lang="en-US" sz="3700">
                <a:solidFill>
                  <a:srgbClr val="93CDDD"/>
                </a:solidFill>
                <a:latin typeface="Calibri"/>
                <a:ea typeface="Calibri"/>
                <a:cs typeface="Calibri"/>
                <a:sym typeface="Calibri"/>
              </a:rPr>
              <a:t>onth</a:t>
            </a:r>
            <a:endParaRPr sz="2500"/>
          </a:p>
          <a:p>
            <a:pPr indent="-241300" lvl="1" marL="742950" rtl="0" algn="l">
              <a:lnSpc>
                <a:spcPct val="100000"/>
              </a:lnSpc>
              <a:spcBef>
                <a:spcPts val="800"/>
              </a:spcBef>
              <a:spcAft>
                <a:spcPts val="0"/>
              </a:spcAft>
              <a:buClr>
                <a:srgbClr val="93CDDD"/>
              </a:buClr>
              <a:buSzPts val="3300"/>
              <a:buChar char="–"/>
            </a:pPr>
            <a:r>
              <a:rPr lang="en-US" sz="3300"/>
              <a:t>Fine-tune audio and video text processing</a:t>
            </a:r>
            <a:endParaRPr sz="3300"/>
          </a:p>
          <a:p>
            <a:pPr indent="-241300" lvl="1" marL="742950" rtl="0" algn="l">
              <a:lnSpc>
                <a:spcPct val="100000"/>
              </a:lnSpc>
              <a:spcBef>
                <a:spcPts val="800"/>
              </a:spcBef>
              <a:spcAft>
                <a:spcPts val="0"/>
              </a:spcAft>
              <a:buSzPts val="3300"/>
              <a:buChar char="–"/>
            </a:pPr>
            <a:r>
              <a:rPr lang="en-US" sz="3300"/>
              <a:t>Organize scripts and functions</a:t>
            </a:r>
            <a:endParaRPr sz="3300"/>
          </a:p>
          <a:p>
            <a:pPr indent="-241300" lvl="1" marL="742950" rtl="0" algn="l">
              <a:lnSpc>
                <a:spcPct val="100000"/>
              </a:lnSpc>
              <a:spcBef>
                <a:spcPts val="800"/>
              </a:spcBef>
              <a:spcAft>
                <a:spcPts val="0"/>
              </a:spcAft>
              <a:buClr>
                <a:srgbClr val="93CDDD"/>
              </a:buClr>
              <a:buSzPts val="3300"/>
              <a:buChar char="–"/>
            </a:pPr>
            <a:r>
              <a:rPr lang="en-US" sz="3300"/>
              <a:t>Connect program to Unity for data storage</a:t>
            </a:r>
            <a:endParaRPr sz="2100"/>
          </a:p>
          <a:p>
            <a:pPr indent="-241300" lvl="1" marL="742950" rtl="0" algn="l">
              <a:lnSpc>
                <a:spcPct val="100000"/>
              </a:lnSpc>
              <a:spcBef>
                <a:spcPts val="800"/>
              </a:spcBef>
              <a:spcAft>
                <a:spcPts val="0"/>
              </a:spcAft>
              <a:buClr>
                <a:srgbClr val="93CDDD"/>
              </a:buClr>
              <a:buSzPts val="3300"/>
              <a:buChar char="–"/>
            </a:pPr>
            <a:r>
              <a:rPr lang="en-US" sz="3300"/>
              <a:t>Collect full dataframe</a:t>
            </a:r>
            <a:endParaRPr sz="2100"/>
          </a:p>
          <a:p>
            <a:pPr indent="-139700" lvl="0" marL="342900" rtl="0" algn="l">
              <a:lnSpc>
                <a:spcPct val="100000"/>
              </a:lnSpc>
              <a:spcBef>
                <a:spcPts val="640"/>
              </a:spcBef>
              <a:spcAft>
                <a:spcPts val="0"/>
              </a:spcAft>
              <a:buClr>
                <a:srgbClr val="93CDDD"/>
              </a:buClr>
              <a:buSzPts val="32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2">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C476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