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 name="Google Shape;85;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86" name="Google Shape;86;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Clr>
                <a:schemeClr val="dk1"/>
              </a:buClr>
              <a:buSzPts val="1200"/>
              <a:buFont typeface="Arial"/>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3" name="Google Shape;143;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144" name="Google Shape;144;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0" name="Google Shape;150;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151" name="Google Shape;151;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93" name="Google Shape;93;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99" name="Google Shape;99;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105" name="Google Shape;105;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111" name="Google Shape;111;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f9c05c3113315aa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117" name="Google Shape;117;g3f9c05c3113315aa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2eb160a6b28_0_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123" name="Google Shape;123;g2eb160a6b28_0_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2eb160a6b28_0_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129" name="Google Shape;129;g2eb160a6b28_0_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f9c05c3113315aa_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200"/>
              <a:buFont typeface="Arial"/>
              <a:buNone/>
            </a:pPr>
            <a:r>
              <a:t/>
            </a:r>
            <a:endParaRPr/>
          </a:p>
        </p:txBody>
      </p:sp>
      <p:sp>
        <p:nvSpPr>
          <p:cNvPr id="137" name="Google Shape;137;g3f9c05c3113315aa_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rgbClr val="93CDDD"/>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rgbClr val="93CDDD"/>
              </a:buClr>
              <a:buSzPts val="2400"/>
              <a:buNone/>
              <a:defRPr sz="2400"/>
            </a:lvl1pPr>
            <a:lvl2pPr lvl="1" algn="ctr">
              <a:lnSpc>
                <a:spcPct val="90000"/>
              </a:lnSpc>
              <a:spcBef>
                <a:spcPts val="500"/>
              </a:spcBef>
              <a:spcAft>
                <a:spcPts val="0"/>
              </a:spcAft>
              <a:buClr>
                <a:srgbClr val="93CDDD"/>
              </a:buClr>
              <a:buSzPts val="2000"/>
              <a:buNone/>
              <a:defRPr sz="2000"/>
            </a:lvl2pPr>
            <a:lvl3pPr lvl="2" algn="ctr">
              <a:lnSpc>
                <a:spcPct val="90000"/>
              </a:lnSpc>
              <a:spcBef>
                <a:spcPts val="500"/>
              </a:spcBef>
              <a:spcAft>
                <a:spcPts val="0"/>
              </a:spcAft>
              <a:buClr>
                <a:srgbClr val="93CDDD"/>
              </a:buClr>
              <a:buSzPts val="1800"/>
              <a:buNone/>
              <a:defRPr sz="1800"/>
            </a:lvl3pPr>
            <a:lvl4pPr lvl="3" algn="ctr">
              <a:lnSpc>
                <a:spcPct val="90000"/>
              </a:lnSpc>
              <a:spcBef>
                <a:spcPts val="500"/>
              </a:spcBef>
              <a:spcAft>
                <a:spcPts val="0"/>
              </a:spcAft>
              <a:buClr>
                <a:srgbClr val="93CDDD"/>
              </a:buClr>
              <a:buSzPts val="1600"/>
              <a:buNone/>
              <a:defRPr sz="1600"/>
            </a:lvl4pPr>
            <a:lvl5pPr lvl="4" algn="ctr">
              <a:lnSpc>
                <a:spcPct val="90000"/>
              </a:lnSpc>
              <a:spcBef>
                <a:spcPts val="500"/>
              </a:spcBef>
              <a:spcAft>
                <a:spcPts val="0"/>
              </a:spcAft>
              <a:buClr>
                <a:srgbClr val="93CDDD"/>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b="0" i="0" sz="1800" u="none" cap="none" strike="noStrike">
                <a:solidFill>
                  <a:schemeClr val="dk1"/>
                </a:solidFill>
                <a:latin typeface="Arial"/>
                <a:ea typeface="Arial"/>
                <a:cs typeface="Arial"/>
                <a:sym typeface="Arial"/>
              </a:defRPr>
            </a:lvl1pPr>
            <a:lvl2pPr indent="0" lvl="1" marL="0" marR="0" rtl="0" algn="l">
              <a:spcBef>
                <a:spcPts val="0"/>
              </a:spcBef>
              <a:buNone/>
              <a:defRPr b="0" i="0" sz="1800" u="none" cap="none" strike="noStrike">
                <a:solidFill>
                  <a:schemeClr val="dk1"/>
                </a:solidFill>
                <a:latin typeface="Arial"/>
                <a:ea typeface="Arial"/>
                <a:cs typeface="Arial"/>
                <a:sym typeface="Arial"/>
              </a:defRPr>
            </a:lvl2pPr>
            <a:lvl3pPr indent="0" lvl="2" marL="0" marR="0" rtl="0" algn="l">
              <a:spcBef>
                <a:spcPts val="0"/>
              </a:spcBef>
              <a:buNone/>
              <a:defRPr b="0" i="0" sz="1800" u="none" cap="none" strike="noStrike">
                <a:solidFill>
                  <a:schemeClr val="dk1"/>
                </a:solidFill>
                <a:latin typeface="Arial"/>
                <a:ea typeface="Arial"/>
                <a:cs typeface="Arial"/>
                <a:sym typeface="Arial"/>
              </a:defRPr>
            </a:lvl3pPr>
            <a:lvl4pPr indent="0" lvl="3" marL="0" marR="0" rtl="0" algn="l">
              <a:spcBef>
                <a:spcPts val="0"/>
              </a:spcBef>
              <a:buNone/>
              <a:defRPr b="0" i="0" sz="1800" u="none" cap="none" strike="noStrike">
                <a:solidFill>
                  <a:schemeClr val="dk1"/>
                </a:solidFill>
                <a:latin typeface="Arial"/>
                <a:ea typeface="Arial"/>
                <a:cs typeface="Arial"/>
                <a:sym typeface="Arial"/>
              </a:defRPr>
            </a:lvl4pPr>
            <a:lvl5pPr indent="0" lvl="4" marL="0" marR="0" rtl="0" algn="l">
              <a:spcBef>
                <a:spcPts val="0"/>
              </a:spcBef>
              <a:buNone/>
              <a:defRPr b="0" i="0" sz="1800" u="none" cap="none" strike="noStrike">
                <a:solidFill>
                  <a:schemeClr val="dk1"/>
                </a:solidFill>
                <a:latin typeface="Arial"/>
                <a:ea typeface="Arial"/>
                <a:cs typeface="Arial"/>
                <a:sym typeface="Arial"/>
              </a:defRPr>
            </a:lvl5pPr>
            <a:lvl6pPr indent="0" lvl="5" marL="0" marR="0" rtl="0" algn="l">
              <a:spcBef>
                <a:spcPts val="0"/>
              </a:spcBef>
              <a:buNone/>
              <a:defRPr b="0" i="0" sz="1800" u="none" cap="none" strike="noStrike">
                <a:solidFill>
                  <a:schemeClr val="dk1"/>
                </a:solidFill>
                <a:latin typeface="Arial"/>
                <a:ea typeface="Arial"/>
                <a:cs typeface="Arial"/>
                <a:sym typeface="Arial"/>
              </a:defRPr>
            </a:lvl6pPr>
            <a:lvl7pPr indent="0" lvl="6" marL="0" marR="0" rtl="0" algn="l">
              <a:spcBef>
                <a:spcPts val="0"/>
              </a:spcBef>
              <a:buNone/>
              <a:defRPr b="0" i="0" sz="1800" u="none" cap="none" strike="noStrike">
                <a:solidFill>
                  <a:schemeClr val="dk1"/>
                </a:solidFill>
                <a:latin typeface="Arial"/>
                <a:ea typeface="Arial"/>
                <a:cs typeface="Arial"/>
                <a:sym typeface="Arial"/>
              </a:defRPr>
            </a:lvl7pPr>
            <a:lvl8pPr indent="0" lvl="7" marL="0" marR="0" rtl="0" algn="l">
              <a:spcBef>
                <a:spcPts val="0"/>
              </a:spcBef>
              <a:buNone/>
              <a:defRPr b="0" i="0" sz="1800" u="none" cap="none" strike="noStrike">
                <a:solidFill>
                  <a:schemeClr val="dk1"/>
                </a:solidFill>
                <a:latin typeface="Arial"/>
                <a:ea typeface="Arial"/>
                <a:cs typeface="Arial"/>
                <a:sym typeface="Arial"/>
              </a:defRPr>
            </a:lvl8pPr>
            <a:lvl9pPr indent="0" lvl="8" marL="0" marR="0" rtl="0" algn="l">
              <a:spcBef>
                <a:spcPts val="0"/>
              </a:spcBef>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1" name="Shape 71"/>
        <p:cNvGrpSpPr/>
        <p:nvPr/>
      </p:nvGrpSpPr>
      <p:grpSpPr>
        <a:xfrm>
          <a:off x="0" y="0"/>
          <a:ext cx="0" cy="0"/>
          <a:chOff x="0" y="0"/>
          <a:chExt cx="0" cy="0"/>
        </a:xfrm>
      </p:grpSpPr>
      <p:sp>
        <p:nvSpPr>
          <p:cNvPr id="72" name="Google Shape;72;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93CDDD"/>
              </a:buClr>
              <a:buSzPts val="1800"/>
              <a:buChar char="•"/>
              <a:defRPr/>
            </a:lvl1pPr>
            <a:lvl2pPr indent="-342900" lvl="1" marL="914400" algn="l">
              <a:lnSpc>
                <a:spcPct val="90000"/>
              </a:lnSpc>
              <a:spcBef>
                <a:spcPts val="500"/>
              </a:spcBef>
              <a:spcAft>
                <a:spcPts val="0"/>
              </a:spcAft>
              <a:buClr>
                <a:srgbClr val="93CDDD"/>
              </a:buClr>
              <a:buSzPts val="1800"/>
              <a:buChar char="•"/>
              <a:defRPr/>
            </a:lvl2pPr>
            <a:lvl3pPr indent="-342900" lvl="2" marL="1371600" algn="l">
              <a:lnSpc>
                <a:spcPct val="90000"/>
              </a:lnSpc>
              <a:spcBef>
                <a:spcPts val="500"/>
              </a:spcBef>
              <a:spcAft>
                <a:spcPts val="0"/>
              </a:spcAft>
              <a:buClr>
                <a:srgbClr val="93CDDD"/>
              </a:buClr>
              <a:buSzPts val="1800"/>
              <a:buChar char="•"/>
              <a:defRPr/>
            </a:lvl3pPr>
            <a:lvl4pPr indent="-342900" lvl="3" marL="1828800" algn="l">
              <a:lnSpc>
                <a:spcPct val="90000"/>
              </a:lnSpc>
              <a:spcBef>
                <a:spcPts val="500"/>
              </a:spcBef>
              <a:spcAft>
                <a:spcPts val="0"/>
              </a:spcAft>
              <a:buClr>
                <a:srgbClr val="93CDDD"/>
              </a:buClr>
              <a:buSzPts val="1800"/>
              <a:buChar char="•"/>
              <a:defRPr/>
            </a:lvl4pPr>
            <a:lvl5pPr indent="-342900" lvl="4" marL="2286000" algn="l">
              <a:lnSpc>
                <a:spcPct val="90000"/>
              </a:lnSpc>
              <a:spcBef>
                <a:spcPts val="500"/>
              </a:spcBef>
              <a:spcAft>
                <a:spcPts val="0"/>
              </a:spcAft>
              <a:buClr>
                <a:srgbClr val="93CDDD"/>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4" name="Google Shape;74;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7" name="Shape 77"/>
        <p:cNvGrpSpPr/>
        <p:nvPr/>
      </p:nvGrpSpPr>
      <p:grpSpPr>
        <a:xfrm>
          <a:off x="0" y="0"/>
          <a:ext cx="0" cy="0"/>
          <a:chOff x="0" y="0"/>
          <a:chExt cx="0" cy="0"/>
        </a:xfrm>
      </p:grpSpPr>
      <p:sp>
        <p:nvSpPr>
          <p:cNvPr id="78" name="Google Shape;78;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93CDDD"/>
              </a:buClr>
              <a:buSzPts val="1800"/>
              <a:buChar char="•"/>
              <a:defRPr/>
            </a:lvl1pPr>
            <a:lvl2pPr indent="-342900" lvl="1" marL="914400" algn="l">
              <a:lnSpc>
                <a:spcPct val="90000"/>
              </a:lnSpc>
              <a:spcBef>
                <a:spcPts val="500"/>
              </a:spcBef>
              <a:spcAft>
                <a:spcPts val="0"/>
              </a:spcAft>
              <a:buClr>
                <a:srgbClr val="93CDDD"/>
              </a:buClr>
              <a:buSzPts val="1800"/>
              <a:buChar char="•"/>
              <a:defRPr/>
            </a:lvl2pPr>
            <a:lvl3pPr indent="-342900" lvl="2" marL="1371600" algn="l">
              <a:lnSpc>
                <a:spcPct val="90000"/>
              </a:lnSpc>
              <a:spcBef>
                <a:spcPts val="500"/>
              </a:spcBef>
              <a:spcAft>
                <a:spcPts val="0"/>
              </a:spcAft>
              <a:buClr>
                <a:srgbClr val="93CDDD"/>
              </a:buClr>
              <a:buSzPts val="1800"/>
              <a:buChar char="•"/>
              <a:defRPr/>
            </a:lvl3pPr>
            <a:lvl4pPr indent="-342900" lvl="3" marL="1828800" algn="l">
              <a:lnSpc>
                <a:spcPct val="90000"/>
              </a:lnSpc>
              <a:spcBef>
                <a:spcPts val="500"/>
              </a:spcBef>
              <a:spcAft>
                <a:spcPts val="0"/>
              </a:spcAft>
              <a:buClr>
                <a:srgbClr val="93CDDD"/>
              </a:buClr>
              <a:buSzPts val="1800"/>
              <a:buChar char="•"/>
              <a:defRPr/>
            </a:lvl4pPr>
            <a:lvl5pPr indent="-342900" lvl="4" marL="2286000" algn="l">
              <a:lnSpc>
                <a:spcPct val="90000"/>
              </a:lnSpc>
              <a:spcBef>
                <a:spcPts val="500"/>
              </a:spcBef>
              <a:spcAft>
                <a:spcPts val="0"/>
              </a:spcAft>
              <a:buClr>
                <a:srgbClr val="93CDDD"/>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93CDDD"/>
              </a:buClr>
              <a:buSzPts val="1800"/>
              <a:buChar char="•"/>
              <a:defRPr/>
            </a:lvl1pPr>
            <a:lvl2pPr indent="-342900" lvl="1" marL="914400" algn="l">
              <a:lnSpc>
                <a:spcPct val="90000"/>
              </a:lnSpc>
              <a:spcBef>
                <a:spcPts val="500"/>
              </a:spcBef>
              <a:spcAft>
                <a:spcPts val="0"/>
              </a:spcAft>
              <a:buClr>
                <a:srgbClr val="93CDDD"/>
              </a:buClr>
              <a:buSzPts val="1800"/>
              <a:buChar char="•"/>
              <a:defRPr/>
            </a:lvl2pPr>
            <a:lvl3pPr indent="-342900" lvl="2" marL="1371600" algn="l">
              <a:lnSpc>
                <a:spcPct val="90000"/>
              </a:lnSpc>
              <a:spcBef>
                <a:spcPts val="500"/>
              </a:spcBef>
              <a:spcAft>
                <a:spcPts val="0"/>
              </a:spcAft>
              <a:buClr>
                <a:srgbClr val="93CDDD"/>
              </a:buClr>
              <a:buSzPts val="1800"/>
              <a:buChar char="•"/>
              <a:defRPr/>
            </a:lvl3pPr>
            <a:lvl4pPr indent="-342900" lvl="3" marL="1828800" algn="l">
              <a:lnSpc>
                <a:spcPct val="90000"/>
              </a:lnSpc>
              <a:spcBef>
                <a:spcPts val="500"/>
              </a:spcBef>
              <a:spcAft>
                <a:spcPts val="0"/>
              </a:spcAft>
              <a:buClr>
                <a:srgbClr val="93CDDD"/>
              </a:buClr>
              <a:buSzPts val="1800"/>
              <a:buChar char="•"/>
              <a:defRPr/>
            </a:lvl4pPr>
            <a:lvl5pPr indent="-342900" lvl="4" marL="2286000" algn="l">
              <a:lnSpc>
                <a:spcPct val="90000"/>
              </a:lnSpc>
              <a:spcBef>
                <a:spcPts val="500"/>
              </a:spcBef>
              <a:spcAft>
                <a:spcPts val="0"/>
              </a:spcAft>
              <a:buClr>
                <a:srgbClr val="93CDDD"/>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93CDDD"/>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0" name="Google Shape;3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2" name="Shape 32"/>
        <p:cNvGrpSpPr/>
        <p:nvPr/>
      </p:nvGrpSpPr>
      <p:grpSpPr>
        <a:xfrm>
          <a:off x="0" y="0"/>
          <a:ext cx="0" cy="0"/>
          <a:chOff x="0" y="0"/>
          <a:chExt cx="0" cy="0"/>
        </a:xfrm>
      </p:grpSpPr>
      <p:sp>
        <p:nvSpPr>
          <p:cNvPr id="33" name="Google Shape;33;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93CDDD"/>
              </a:buClr>
              <a:buSzPts val="1800"/>
              <a:buChar char="•"/>
              <a:defRPr/>
            </a:lvl1pPr>
            <a:lvl2pPr indent="-342900" lvl="1" marL="914400" algn="l">
              <a:lnSpc>
                <a:spcPct val="90000"/>
              </a:lnSpc>
              <a:spcBef>
                <a:spcPts val="500"/>
              </a:spcBef>
              <a:spcAft>
                <a:spcPts val="0"/>
              </a:spcAft>
              <a:buClr>
                <a:srgbClr val="93CDDD"/>
              </a:buClr>
              <a:buSzPts val="1800"/>
              <a:buChar char="•"/>
              <a:defRPr/>
            </a:lvl2pPr>
            <a:lvl3pPr indent="-342900" lvl="2" marL="1371600" algn="l">
              <a:lnSpc>
                <a:spcPct val="90000"/>
              </a:lnSpc>
              <a:spcBef>
                <a:spcPts val="500"/>
              </a:spcBef>
              <a:spcAft>
                <a:spcPts val="0"/>
              </a:spcAft>
              <a:buClr>
                <a:srgbClr val="93CDDD"/>
              </a:buClr>
              <a:buSzPts val="1800"/>
              <a:buChar char="•"/>
              <a:defRPr/>
            </a:lvl3pPr>
            <a:lvl4pPr indent="-342900" lvl="3" marL="1828800" algn="l">
              <a:lnSpc>
                <a:spcPct val="90000"/>
              </a:lnSpc>
              <a:spcBef>
                <a:spcPts val="500"/>
              </a:spcBef>
              <a:spcAft>
                <a:spcPts val="0"/>
              </a:spcAft>
              <a:buClr>
                <a:srgbClr val="93CDDD"/>
              </a:buClr>
              <a:buSzPts val="1800"/>
              <a:buChar char="•"/>
              <a:defRPr/>
            </a:lvl4pPr>
            <a:lvl5pPr indent="-342900" lvl="4" marL="2286000" algn="l">
              <a:lnSpc>
                <a:spcPct val="90000"/>
              </a:lnSpc>
              <a:spcBef>
                <a:spcPts val="500"/>
              </a:spcBef>
              <a:spcAft>
                <a:spcPts val="0"/>
              </a:spcAft>
              <a:buClr>
                <a:srgbClr val="93CDDD"/>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93CDDD"/>
              </a:buClr>
              <a:buSzPts val="1800"/>
              <a:buChar char="•"/>
              <a:defRPr/>
            </a:lvl1pPr>
            <a:lvl2pPr indent="-342900" lvl="1" marL="914400" algn="l">
              <a:lnSpc>
                <a:spcPct val="90000"/>
              </a:lnSpc>
              <a:spcBef>
                <a:spcPts val="500"/>
              </a:spcBef>
              <a:spcAft>
                <a:spcPts val="0"/>
              </a:spcAft>
              <a:buClr>
                <a:srgbClr val="93CDDD"/>
              </a:buClr>
              <a:buSzPts val="1800"/>
              <a:buChar char="•"/>
              <a:defRPr/>
            </a:lvl2pPr>
            <a:lvl3pPr indent="-342900" lvl="2" marL="1371600" algn="l">
              <a:lnSpc>
                <a:spcPct val="90000"/>
              </a:lnSpc>
              <a:spcBef>
                <a:spcPts val="500"/>
              </a:spcBef>
              <a:spcAft>
                <a:spcPts val="0"/>
              </a:spcAft>
              <a:buClr>
                <a:srgbClr val="93CDDD"/>
              </a:buClr>
              <a:buSzPts val="1800"/>
              <a:buChar char="•"/>
              <a:defRPr/>
            </a:lvl3pPr>
            <a:lvl4pPr indent="-342900" lvl="3" marL="1828800" algn="l">
              <a:lnSpc>
                <a:spcPct val="90000"/>
              </a:lnSpc>
              <a:spcBef>
                <a:spcPts val="500"/>
              </a:spcBef>
              <a:spcAft>
                <a:spcPts val="0"/>
              </a:spcAft>
              <a:buClr>
                <a:srgbClr val="93CDDD"/>
              </a:buClr>
              <a:buSzPts val="1800"/>
              <a:buChar char="•"/>
              <a:defRPr/>
            </a:lvl4pPr>
            <a:lvl5pPr indent="-342900" lvl="4" marL="2286000" algn="l">
              <a:lnSpc>
                <a:spcPct val="90000"/>
              </a:lnSpc>
              <a:spcBef>
                <a:spcPts val="500"/>
              </a:spcBef>
              <a:spcAft>
                <a:spcPts val="0"/>
              </a:spcAft>
              <a:buClr>
                <a:srgbClr val="93CDDD"/>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9" name="Shape 39"/>
        <p:cNvGrpSpPr/>
        <p:nvPr/>
      </p:nvGrpSpPr>
      <p:grpSpPr>
        <a:xfrm>
          <a:off x="0" y="0"/>
          <a:ext cx="0" cy="0"/>
          <a:chOff x="0" y="0"/>
          <a:chExt cx="0" cy="0"/>
        </a:xfrm>
      </p:grpSpPr>
      <p:sp>
        <p:nvSpPr>
          <p:cNvPr id="40" name="Google Shape;40;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rgbClr val="93CDDD"/>
              </a:buClr>
              <a:buSzPts val="2400"/>
              <a:buNone/>
              <a:defRPr b="1" sz="2400"/>
            </a:lvl1pPr>
            <a:lvl2pPr indent="-228600" lvl="1" marL="914400" algn="l">
              <a:lnSpc>
                <a:spcPct val="90000"/>
              </a:lnSpc>
              <a:spcBef>
                <a:spcPts val="500"/>
              </a:spcBef>
              <a:spcAft>
                <a:spcPts val="0"/>
              </a:spcAft>
              <a:buClr>
                <a:srgbClr val="93CDDD"/>
              </a:buClr>
              <a:buSzPts val="2000"/>
              <a:buNone/>
              <a:defRPr b="1" sz="2000"/>
            </a:lvl2pPr>
            <a:lvl3pPr indent="-228600" lvl="2" marL="1371600" algn="l">
              <a:lnSpc>
                <a:spcPct val="90000"/>
              </a:lnSpc>
              <a:spcBef>
                <a:spcPts val="500"/>
              </a:spcBef>
              <a:spcAft>
                <a:spcPts val="0"/>
              </a:spcAft>
              <a:buClr>
                <a:srgbClr val="93CDDD"/>
              </a:buClr>
              <a:buSzPts val="1800"/>
              <a:buNone/>
              <a:defRPr b="1" sz="1800"/>
            </a:lvl3pPr>
            <a:lvl4pPr indent="-228600" lvl="3" marL="1828800" algn="l">
              <a:lnSpc>
                <a:spcPct val="90000"/>
              </a:lnSpc>
              <a:spcBef>
                <a:spcPts val="500"/>
              </a:spcBef>
              <a:spcAft>
                <a:spcPts val="0"/>
              </a:spcAft>
              <a:buClr>
                <a:srgbClr val="93CDDD"/>
              </a:buClr>
              <a:buSzPts val="1600"/>
              <a:buNone/>
              <a:defRPr b="1" sz="1600"/>
            </a:lvl4pPr>
            <a:lvl5pPr indent="-228600" lvl="4" marL="2286000" algn="l">
              <a:lnSpc>
                <a:spcPct val="90000"/>
              </a:lnSpc>
              <a:spcBef>
                <a:spcPts val="500"/>
              </a:spcBef>
              <a:spcAft>
                <a:spcPts val="0"/>
              </a:spcAft>
              <a:buClr>
                <a:srgbClr val="93CDDD"/>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2" name="Google Shape;42;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93CDDD"/>
              </a:buClr>
              <a:buSzPts val="1800"/>
              <a:buChar char="•"/>
              <a:defRPr/>
            </a:lvl1pPr>
            <a:lvl2pPr indent="-342900" lvl="1" marL="914400" algn="l">
              <a:lnSpc>
                <a:spcPct val="90000"/>
              </a:lnSpc>
              <a:spcBef>
                <a:spcPts val="500"/>
              </a:spcBef>
              <a:spcAft>
                <a:spcPts val="0"/>
              </a:spcAft>
              <a:buClr>
                <a:srgbClr val="93CDDD"/>
              </a:buClr>
              <a:buSzPts val="1800"/>
              <a:buChar char="•"/>
              <a:defRPr/>
            </a:lvl2pPr>
            <a:lvl3pPr indent="-342900" lvl="2" marL="1371600" algn="l">
              <a:lnSpc>
                <a:spcPct val="90000"/>
              </a:lnSpc>
              <a:spcBef>
                <a:spcPts val="500"/>
              </a:spcBef>
              <a:spcAft>
                <a:spcPts val="0"/>
              </a:spcAft>
              <a:buClr>
                <a:srgbClr val="93CDDD"/>
              </a:buClr>
              <a:buSzPts val="1800"/>
              <a:buChar char="•"/>
              <a:defRPr/>
            </a:lvl3pPr>
            <a:lvl4pPr indent="-342900" lvl="3" marL="1828800" algn="l">
              <a:lnSpc>
                <a:spcPct val="90000"/>
              </a:lnSpc>
              <a:spcBef>
                <a:spcPts val="500"/>
              </a:spcBef>
              <a:spcAft>
                <a:spcPts val="0"/>
              </a:spcAft>
              <a:buClr>
                <a:srgbClr val="93CDDD"/>
              </a:buClr>
              <a:buSzPts val="1800"/>
              <a:buChar char="•"/>
              <a:defRPr/>
            </a:lvl4pPr>
            <a:lvl5pPr indent="-342900" lvl="4" marL="2286000" algn="l">
              <a:lnSpc>
                <a:spcPct val="90000"/>
              </a:lnSpc>
              <a:spcBef>
                <a:spcPts val="500"/>
              </a:spcBef>
              <a:spcAft>
                <a:spcPts val="0"/>
              </a:spcAft>
              <a:buClr>
                <a:srgbClr val="93CDDD"/>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3" name="Google Shape;43;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rgbClr val="93CDDD"/>
              </a:buClr>
              <a:buSzPts val="2400"/>
              <a:buNone/>
              <a:defRPr b="1" sz="2400"/>
            </a:lvl1pPr>
            <a:lvl2pPr indent="-228600" lvl="1" marL="914400" algn="l">
              <a:lnSpc>
                <a:spcPct val="90000"/>
              </a:lnSpc>
              <a:spcBef>
                <a:spcPts val="500"/>
              </a:spcBef>
              <a:spcAft>
                <a:spcPts val="0"/>
              </a:spcAft>
              <a:buClr>
                <a:srgbClr val="93CDDD"/>
              </a:buClr>
              <a:buSzPts val="2000"/>
              <a:buNone/>
              <a:defRPr b="1" sz="2000"/>
            </a:lvl2pPr>
            <a:lvl3pPr indent="-228600" lvl="2" marL="1371600" algn="l">
              <a:lnSpc>
                <a:spcPct val="90000"/>
              </a:lnSpc>
              <a:spcBef>
                <a:spcPts val="500"/>
              </a:spcBef>
              <a:spcAft>
                <a:spcPts val="0"/>
              </a:spcAft>
              <a:buClr>
                <a:srgbClr val="93CDDD"/>
              </a:buClr>
              <a:buSzPts val="1800"/>
              <a:buNone/>
              <a:defRPr b="1" sz="1800"/>
            </a:lvl3pPr>
            <a:lvl4pPr indent="-228600" lvl="3" marL="1828800" algn="l">
              <a:lnSpc>
                <a:spcPct val="90000"/>
              </a:lnSpc>
              <a:spcBef>
                <a:spcPts val="500"/>
              </a:spcBef>
              <a:spcAft>
                <a:spcPts val="0"/>
              </a:spcAft>
              <a:buClr>
                <a:srgbClr val="93CDDD"/>
              </a:buClr>
              <a:buSzPts val="1600"/>
              <a:buNone/>
              <a:defRPr b="1" sz="1600"/>
            </a:lvl4pPr>
            <a:lvl5pPr indent="-228600" lvl="4" marL="2286000" algn="l">
              <a:lnSpc>
                <a:spcPct val="90000"/>
              </a:lnSpc>
              <a:spcBef>
                <a:spcPts val="500"/>
              </a:spcBef>
              <a:spcAft>
                <a:spcPts val="0"/>
              </a:spcAft>
              <a:buClr>
                <a:srgbClr val="93CDDD"/>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4" name="Google Shape;44;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rgbClr val="93CDDD"/>
              </a:buClr>
              <a:buSzPts val="1800"/>
              <a:buChar char="•"/>
              <a:defRPr/>
            </a:lvl1pPr>
            <a:lvl2pPr indent="-342900" lvl="1" marL="914400" algn="l">
              <a:lnSpc>
                <a:spcPct val="90000"/>
              </a:lnSpc>
              <a:spcBef>
                <a:spcPts val="500"/>
              </a:spcBef>
              <a:spcAft>
                <a:spcPts val="0"/>
              </a:spcAft>
              <a:buClr>
                <a:srgbClr val="93CDDD"/>
              </a:buClr>
              <a:buSzPts val="1800"/>
              <a:buChar char="•"/>
              <a:defRPr/>
            </a:lvl2pPr>
            <a:lvl3pPr indent="-342900" lvl="2" marL="1371600" algn="l">
              <a:lnSpc>
                <a:spcPct val="90000"/>
              </a:lnSpc>
              <a:spcBef>
                <a:spcPts val="500"/>
              </a:spcBef>
              <a:spcAft>
                <a:spcPts val="0"/>
              </a:spcAft>
              <a:buClr>
                <a:srgbClr val="93CDDD"/>
              </a:buClr>
              <a:buSzPts val="1800"/>
              <a:buChar char="•"/>
              <a:defRPr/>
            </a:lvl3pPr>
            <a:lvl4pPr indent="-342900" lvl="3" marL="1828800" algn="l">
              <a:lnSpc>
                <a:spcPct val="90000"/>
              </a:lnSpc>
              <a:spcBef>
                <a:spcPts val="500"/>
              </a:spcBef>
              <a:spcAft>
                <a:spcPts val="0"/>
              </a:spcAft>
              <a:buClr>
                <a:srgbClr val="93CDDD"/>
              </a:buClr>
              <a:buSzPts val="1800"/>
              <a:buChar char="•"/>
              <a:defRPr/>
            </a:lvl4pPr>
            <a:lvl5pPr indent="-342900" lvl="4" marL="2286000" algn="l">
              <a:lnSpc>
                <a:spcPct val="90000"/>
              </a:lnSpc>
              <a:spcBef>
                <a:spcPts val="500"/>
              </a:spcBef>
              <a:spcAft>
                <a:spcPts val="0"/>
              </a:spcAft>
              <a:buClr>
                <a:srgbClr val="93CDDD"/>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8" name="Shape 48"/>
        <p:cNvGrpSpPr/>
        <p:nvPr/>
      </p:nvGrpSpPr>
      <p:grpSpPr>
        <a:xfrm>
          <a:off x="0" y="0"/>
          <a:ext cx="0" cy="0"/>
          <a:chOff x="0" y="0"/>
          <a:chExt cx="0" cy="0"/>
        </a:xfrm>
      </p:grpSpPr>
      <p:sp>
        <p:nvSpPr>
          <p:cNvPr id="49" name="Google Shape;49;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93CDDD"/>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7" name="Shape 57"/>
        <p:cNvGrpSpPr/>
        <p:nvPr/>
      </p:nvGrpSpPr>
      <p:grpSpPr>
        <a:xfrm>
          <a:off x="0" y="0"/>
          <a:ext cx="0" cy="0"/>
          <a:chOff x="0" y="0"/>
          <a:chExt cx="0" cy="0"/>
        </a:xfrm>
      </p:grpSpPr>
      <p:sp>
        <p:nvSpPr>
          <p:cNvPr id="58" name="Google Shape;58;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93CDDD"/>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rgbClr val="93CDDD"/>
              </a:buClr>
              <a:buSzPts val="3200"/>
              <a:buChar char="•"/>
              <a:defRPr sz="3200"/>
            </a:lvl1pPr>
            <a:lvl2pPr indent="-406400" lvl="1" marL="914400" algn="l">
              <a:lnSpc>
                <a:spcPct val="90000"/>
              </a:lnSpc>
              <a:spcBef>
                <a:spcPts val="500"/>
              </a:spcBef>
              <a:spcAft>
                <a:spcPts val="0"/>
              </a:spcAft>
              <a:buClr>
                <a:srgbClr val="93CDDD"/>
              </a:buClr>
              <a:buSzPts val="2800"/>
              <a:buChar char="•"/>
              <a:defRPr sz="2800"/>
            </a:lvl2pPr>
            <a:lvl3pPr indent="-381000" lvl="2" marL="1371600" algn="l">
              <a:lnSpc>
                <a:spcPct val="90000"/>
              </a:lnSpc>
              <a:spcBef>
                <a:spcPts val="500"/>
              </a:spcBef>
              <a:spcAft>
                <a:spcPts val="0"/>
              </a:spcAft>
              <a:buClr>
                <a:srgbClr val="93CDDD"/>
              </a:buClr>
              <a:buSzPts val="2400"/>
              <a:buChar char="•"/>
              <a:defRPr sz="2400"/>
            </a:lvl3pPr>
            <a:lvl4pPr indent="-355600" lvl="3" marL="1828800" algn="l">
              <a:lnSpc>
                <a:spcPct val="90000"/>
              </a:lnSpc>
              <a:spcBef>
                <a:spcPts val="500"/>
              </a:spcBef>
              <a:spcAft>
                <a:spcPts val="0"/>
              </a:spcAft>
              <a:buClr>
                <a:srgbClr val="93CDDD"/>
              </a:buClr>
              <a:buSzPts val="2000"/>
              <a:buChar char="•"/>
              <a:defRPr sz="2000"/>
            </a:lvl4pPr>
            <a:lvl5pPr indent="-355600" lvl="4" marL="2286000" algn="l">
              <a:lnSpc>
                <a:spcPct val="90000"/>
              </a:lnSpc>
              <a:spcBef>
                <a:spcPts val="500"/>
              </a:spcBef>
              <a:spcAft>
                <a:spcPts val="0"/>
              </a:spcAft>
              <a:buClr>
                <a:srgbClr val="93CDDD"/>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0" name="Google Shape;60;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93CDDD"/>
              </a:buClr>
              <a:buSzPts val="1600"/>
              <a:buNone/>
              <a:defRPr sz="1600"/>
            </a:lvl1pPr>
            <a:lvl2pPr indent="-228600" lvl="1" marL="914400" algn="l">
              <a:lnSpc>
                <a:spcPct val="90000"/>
              </a:lnSpc>
              <a:spcBef>
                <a:spcPts val="500"/>
              </a:spcBef>
              <a:spcAft>
                <a:spcPts val="0"/>
              </a:spcAft>
              <a:buClr>
                <a:srgbClr val="93CDDD"/>
              </a:buClr>
              <a:buSzPts val="1400"/>
              <a:buNone/>
              <a:defRPr sz="1400"/>
            </a:lvl2pPr>
            <a:lvl3pPr indent="-228600" lvl="2" marL="1371600" algn="l">
              <a:lnSpc>
                <a:spcPct val="90000"/>
              </a:lnSpc>
              <a:spcBef>
                <a:spcPts val="500"/>
              </a:spcBef>
              <a:spcAft>
                <a:spcPts val="0"/>
              </a:spcAft>
              <a:buClr>
                <a:srgbClr val="93CDDD"/>
              </a:buClr>
              <a:buSzPts val="1200"/>
              <a:buNone/>
              <a:defRPr sz="1200"/>
            </a:lvl3pPr>
            <a:lvl4pPr indent="-228600" lvl="3" marL="1828800" algn="l">
              <a:lnSpc>
                <a:spcPct val="90000"/>
              </a:lnSpc>
              <a:spcBef>
                <a:spcPts val="500"/>
              </a:spcBef>
              <a:spcAft>
                <a:spcPts val="0"/>
              </a:spcAft>
              <a:buClr>
                <a:srgbClr val="93CDDD"/>
              </a:buClr>
              <a:buSzPts val="1000"/>
              <a:buNone/>
              <a:defRPr sz="1000"/>
            </a:lvl4pPr>
            <a:lvl5pPr indent="-228600" lvl="4" marL="2286000" algn="l">
              <a:lnSpc>
                <a:spcPct val="90000"/>
              </a:lnSpc>
              <a:spcBef>
                <a:spcPts val="500"/>
              </a:spcBef>
              <a:spcAft>
                <a:spcPts val="0"/>
              </a:spcAft>
              <a:buClr>
                <a:srgbClr val="93CDDD"/>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1" name="Google Shape;6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4" name="Shape 64"/>
        <p:cNvGrpSpPr/>
        <p:nvPr/>
      </p:nvGrpSpPr>
      <p:grpSpPr>
        <a:xfrm>
          <a:off x="0" y="0"/>
          <a:ext cx="0" cy="0"/>
          <a:chOff x="0" y="0"/>
          <a:chExt cx="0" cy="0"/>
        </a:xfrm>
      </p:grpSpPr>
      <p:sp>
        <p:nvSpPr>
          <p:cNvPr id="65" name="Google Shape;6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93CDDD"/>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0"/>
          <p:cNvSpPr/>
          <p:nvPr>
            <p:ph idx="2" type="pic"/>
          </p:nvPr>
        </p:nvSpPr>
        <p:spPr>
          <a:xfrm>
            <a:off x="5183188" y="987425"/>
            <a:ext cx="6172200" cy="4873625"/>
          </a:xfrm>
          <a:prstGeom prst="rect">
            <a:avLst/>
          </a:prstGeom>
          <a:noFill/>
          <a:ln>
            <a:noFill/>
          </a:ln>
        </p:spPr>
      </p:sp>
      <p:sp>
        <p:nvSpPr>
          <p:cNvPr id="67" name="Google Shape;67;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93CDDD"/>
              </a:buClr>
              <a:buSzPts val="1600"/>
              <a:buNone/>
              <a:defRPr sz="1600"/>
            </a:lvl1pPr>
            <a:lvl2pPr indent="-228600" lvl="1" marL="914400" algn="l">
              <a:lnSpc>
                <a:spcPct val="90000"/>
              </a:lnSpc>
              <a:spcBef>
                <a:spcPts val="500"/>
              </a:spcBef>
              <a:spcAft>
                <a:spcPts val="0"/>
              </a:spcAft>
              <a:buClr>
                <a:srgbClr val="93CDDD"/>
              </a:buClr>
              <a:buSzPts val="1400"/>
              <a:buNone/>
              <a:defRPr sz="1400"/>
            </a:lvl2pPr>
            <a:lvl3pPr indent="-228600" lvl="2" marL="1371600" algn="l">
              <a:lnSpc>
                <a:spcPct val="90000"/>
              </a:lnSpc>
              <a:spcBef>
                <a:spcPts val="500"/>
              </a:spcBef>
              <a:spcAft>
                <a:spcPts val="0"/>
              </a:spcAft>
              <a:buClr>
                <a:srgbClr val="93CDDD"/>
              </a:buClr>
              <a:buSzPts val="1200"/>
              <a:buNone/>
              <a:defRPr sz="1200"/>
            </a:lvl3pPr>
            <a:lvl4pPr indent="-228600" lvl="3" marL="1828800" algn="l">
              <a:lnSpc>
                <a:spcPct val="90000"/>
              </a:lnSpc>
              <a:spcBef>
                <a:spcPts val="500"/>
              </a:spcBef>
              <a:spcAft>
                <a:spcPts val="0"/>
              </a:spcAft>
              <a:buClr>
                <a:srgbClr val="93CDDD"/>
              </a:buClr>
              <a:buSzPts val="1000"/>
              <a:buNone/>
              <a:defRPr sz="1000"/>
            </a:lvl4pPr>
            <a:lvl5pPr indent="-228600" lvl="4" marL="2286000" algn="l">
              <a:lnSpc>
                <a:spcPct val="90000"/>
              </a:lnSpc>
              <a:spcBef>
                <a:spcPts val="500"/>
              </a:spcBef>
              <a:spcAft>
                <a:spcPts val="0"/>
              </a:spcAft>
              <a:buClr>
                <a:srgbClr val="93CDDD"/>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8" name="Google Shape;6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E1625"/>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93CDDD"/>
              </a:buClr>
              <a:buSzPts val="4400"/>
              <a:buFont typeface="Arial"/>
              <a:buNone/>
              <a:defRPr b="0" i="0" sz="4400" u="none" cap="none" strike="noStrike">
                <a:solidFill>
                  <a:srgbClr val="93CDDD"/>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rgbClr val="93CDDD"/>
              </a:buClr>
              <a:buSzPts val="2800"/>
              <a:buFont typeface="Arial"/>
              <a:buChar char="•"/>
              <a:defRPr b="0" i="0" sz="2800" u="none" cap="none" strike="noStrike">
                <a:solidFill>
                  <a:srgbClr val="93CDDD"/>
                </a:solidFill>
                <a:latin typeface="Arial"/>
                <a:ea typeface="Arial"/>
                <a:cs typeface="Arial"/>
                <a:sym typeface="Arial"/>
              </a:defRPr>
            </a:lvl1pPr>
            <a:lvl2pPr indent="-381000" lvl="1" marL="914400" marR="0" rtl="0" algn="l">
              <a:lnSpc>
                <a:spcPct val="90000"/>
              </a:lnSpc>
              <a:spcBef>
                <a:spcPts val="500"/>
              </a:spcBef>
              <a:spcAft>
                <a:spcPts val="0"/>
              </a:spcAft>
              <a:buClr>
                <a:srgbClr val="93CDDD"/>
              </a:buClr>
              <a:buSzPts val="2400"/>
              <a:buFont typeface="Arial"/>
              <a:buChar char="•"/>
              <a:defRPr b="0" i="0" sz="2400" u="none" cap="none" strike="noStrike">
                <a:solidFill>
                  <a:srgbClr val="93CDDD"/>
                </a:solidFill>
                <a:latin typeface="Arial"/>
                <a:ea typeface="Arial"/>
                <a:cs typeface="Arial"/>
                <a:sym typeface="Arial"/>
              </a:defRPr>
            </a:lvl2pPr>
            <a:lvl3pPr indent="-355600" lvl="2" marL="1371600" marR="0" rtl="0" algn="l">
              <a:lnSpc>
                <a:spcPct val="90000"/>
              </a:lnSpc>
              <a:spcBef>
                <a:spcPts val="500"/>
              </a:spcBef>
              <a:spcAft>
                <a:spcPts val="0"/>
              </a:spcAft>
              <a:buClr>
                <a:srgbClr val="93CDDD"/>
              </a:buClr>
              <a:buSzPts val="2000"/>
              <a:buFont typeface="Arial"/>
              <a:buChar char="•"/>
              <a:defRPr b="0" i="0" sz="2000" u="none" cap="none" strike="noStrike">
                <a:solidFill>
                  <a:srgbClr val="93CDDD"/>
                </a:solidFill>
                <a:latin typeface="Arial"/>
                <a:ea typeface="Arial"/>
                <a:cs typeface="Arial"/>
                <a:sym typeface="Arial"/>
              </a:defRPr>
            </a:lvl3pPr>
            <a:lvl4pPr indent="-342900" lvl="3" marL="1828800" marR="0" rtl="0" algn="l">
              <a:lnSpc>
                <a:spcPct val="90000"/>
              </a:lnSpc>
              <a:spcBef>
                <a:spcPts val="500"/>
              </a:spcBef>
              <a:spcAft>
                <a:spcPts val="0"/>
              </a:spcAft>
              <a:buClr>
                <a:srgbClr val="93CDDD"/>
              </a:buClr>
              <a:buSzPts val="1800"/>
              <a:buFont typeface="Arial"/>
              <a:buChar char="•"/>
              <a:defRPr b="0" i="0" sz="1800" u="none" cap="none" strike="noStrike">
                <a:solidFill>
                  <a:srgbClr val="93CDDD"/>
                </a:solidFill>
                <a:latin typeface="Arial"/>
                <a:ea typeface="Arial"/>
                <a:cs typeface="Arial"/>
                <a:sym typeface="Arial"/>
              </a:defRPr>
            </a:lvl4pPr>
            <a:lvl5pPr indent="-342900" lvl="4" marL="2286000" marR="0" rtl="0" algn="l">
              <a:lnSpc>
                <a:spcPct val="90000"/>
              </a:lnSpc>
              <a:spcBef>
                <a:spcPts val="500"/>
              </a:spcBef>
              <a:spcAft>
                <a:spcPts val="0"/>
              </a:spcAft>
              <a:buClr>
                <a:srgbClr val="93CDDD"/>
              </a:buClr>
              <a:buSzPts val="1800"/>
              <a:buFont typeface="Arial"/>
              <a:buChar char="•"/>
              <a:defRPr b="0" i="0" sz="1800" u="none" cap="none" strike="noStrike">
                <a:solidFill>
                  <a:srgbClr val="93CDDD"/>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pic>
        <p:nvPicPr>
          <p:cNvPr id="14" name="Google Shape;14;p1"/>
          <p:cNvPicPr preferRelativeResize="0"/>
          <p:nvPr/>
        </p:nvPicPr>
        <p:blipFill rotWithShape="1">
          <a:blip r:embed="rId1">
            <a:alphaModFix/>
          </a:blip>
          <a:srcRect b="0" l="0" r="0" t="0"/>
          <a:stretch/>
        </p:blipFill>
        <p:spPr>
          <a:xfrm>
            <a:off x="9489310" y="5484334"/>
            <a:ext cx="2486640" cy="114299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image" Target="../media/image4.png"/><Relationship Id="rId5"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3"/>
          <p:cNvSpPr txBox="1"/>
          <p:nvPr>
            <p:ph type="ctrTitle"/>
          </p:nvPr>
        </p:nvSpPr>
        <p:spPr>
          <a:xfrm>
            <a:off x="1524000" y="1122363"/>
            <a:ext cx="9144000" cy="2387600"/>
          </a:xfrm>
          <a:prstGeom prst="rect">
            <a:avLst/>
          </a:prstGeom>
          <a:noFill/>
          <a:ln>
            <a:noFill/>
          </a:ln>
        </p:spPr>
        <p:txBody>
          <a:bodyPr anchorCtr="0" anchor="ctr" bIns="45700" lIns="91425" spcFirstLastPara="1" rIns="91425" wrap="square" tIns="45700">
            <a:noAutofit/>
          </a:bodyPr>
          <a:lstStyle/>
          <a:p>
            <a:pPr indent="0" lvl="0" marL="0" marR="152400" rtl="0" algn="ctr">
              <a:lnSpc>
                <a:spcPct val="129500"/>
              </a:lnSpc>
              <a:spcBef>
                <a:spcPts val="0"/>
              </a:spcBef>
              <a:spcAft>
                <a:spcPts val="300"/>
              </a:spcAft>
              <a:buClr>
                <a:schemeClr val="dk1"/>
              </a:buClr>
              <a:buSzPts val="1100"/>
              <a:buFont typeface="Arial"/>
              <a:buNone/>
            </a:pPr>
            <a:r>
              <a:rPr lang="en-US" sz="4400">
                <a:solidFill>
                  <a:srgbClr val="92CCDC"/>
                </a:solidFill>
                <a:latin typeface="Calibri"/>
                <a:ea typeface="Calibri"/>
                <a:cs typeface="Calibri"/>
                <a:sym typeface="Calibri"/>
              </a:rPr>
              <a:t>Multimodal Analysis of Mental Health Rhetoric on TikTok</a:t>
            </a:r>
            <a:endParaRPr sz="4400"/>
          </a:p>
        </p:txBody>
      </p:sp>
      <p:sp>
        <p:nvSpPr>
          <p:cNvPr id="89" name="Google Shape;89;p1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Clr>
                <a:srgbClr val="93CDDD"/>
              </a:buClr>
              <a:buSzPts val="2400"/>
              <a:buNone/>
            </a:pPr>
            <a:r>
              <a:rPr lang="en-US"/>
              <a:t>Student: 		Nathaniel Nichols, University of Rhode Island, </a:t>
            </a:r>
            <a:endParaRPr/>
          </a:p>
          <a:p>
            <a:pPr indent="0" lvl="0" marL="1828800" rtl="0" algn="l">
              <a:lnSpc>
                <a:spcPct val="90000"/>
              </a:lnSpc>
              <a:spcBef>
                <a:spcPts val="1000"/>
              </a:spcBef>
              <a:spcAft>
                <a:spcPts val="0"/>
              </a:spcAft>
              <a:buClr>
                <a:srgbClr val="93CDDD"/>
              </a:buClr>
              <a:buSzPts val="2400"/>
              <a:buNone/>
            </a:pPr>
            <a:r>
              <a:rPr lang="en-US"/>
              <a:t>nnichols@uri.edu</a:t>
            </a:r>
            <a:endParaRPr/>
          </a:p>
          <a:p>
            <a:pPr indent="0" lvl="0" marL="0" rtl="0" algn="l">
              <a:lnSpc>
                <a:spcPct val="90000"/>
              </a:lnSpc>
              <a:spcBef>
                <a:spcPts val="1000"/>
              </a:spcBef>
              <a:spcAft>
                <a:spcPts val="0"/>
              </a:spcAft>
              <a:buClr>
                <a:srgbClr val="93CDDD"/>
              </a:buClr>
              <a:buSzPts val="2400"/>
              <a:buNone/>
            </a:pPr>
            <a:r>
              <a:rPr lang="en-US"/>
              <a:t>Mentor: 		Ammina Kothari, University of Rhode Island, </a:t>
            </a:r>
            <a:endParaRPr/>
          </a:p>
          <a:p>
            <a:pPr indent="0" lvl="0" marL="1828800" rtl="0" algn="l">
              <a:lnSpc>
                <a:spcPct val="90000"/>
              </a:lnSpc>
              <a:spcBef>
                <a:spcPts val="1000"/>
              </a:spcBef>
              <a:spcAft>
                <a:spcPts val="0"/>
              </a:spcAft>
              <a:buClr>
                <a:srgbClr val="93CDDD"/>
              </a:buClr>
              <a:buSzPts val="2400"/>
              <a:buNone/>
            </a:pPr>
            <a:r>
              <a:rPr lang="en-US"/>
              <a:t>akothari@uri.edu </a:t>
            </a:r>
            <a:endParaRPr/>
          </a:p>
          <a:p>
            <a:pPr indent="0" lvl="0" marL="0" rtl="0" algn="l">
              <a:lnSpc>
                <a:spcPct val="90000"/>
              </a:lnSpc>
              <a:spcBef>
                <a:spcPts val="1000"/>
              </a:spcBef>
              <a:spcAft>
                <a:spcPts val="0"/>
              </a:spcAft>
              <a:buClr>
                <a:srgbClr val="93CDDD"/>
              </a:buClr>
              <a:buSzPts val="2400"/>
              <a:buNone/>
            </a:pPr>
            <a:r>
              <a:t/>
            </a:r>
            <a:endParaRPr/>
          </a:p>
          <a:p>
            <a:pPr indent="0" lvl="0" marL="0" rtl="0" algn="l">
              <a:lnSpc>
                <a:spcPct val="90000"/>
              </a:lnSpc>
              <a:spcBef>
                <a:spcPts val="1000"/>
              </a:spcBef>
              <a:spcAft>
                <a:spcPts val="0"/>
              </a:spcAft>
              <a:buClr>
                <a:srgbClr val="93CDDD"/>
              </a:buClr>
              <a:buSzPts val="2400"/>
              <a:buNone/>
            </a:pPr>
            <a:r>
              <a:rPr lang="en-US"/>
              <a:t>Date:				07/10/2024</a:t>
            </a:r>
            <a:endParaRPr/>
          </a:p>
        </p:txBody>
      </p:sp>
      <p:sp>
        <p:nvSpPr>
          <p:cNvPr id="90" name="Google Shape;90;p13"/>
          <p:cNvSpPr txBox="1"/>
          <p:nvPr/>
        </p:nvSpPr>
        <p:spPr>
          <a:xfrm>
            <a:off x="1031725" y="237075"/>
            <a:ext cx="9399300" cy="9651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None/>
            </a:pPr>
            <a:r>
              <a:t/>
            </a:r>
            <a:endParaRPr sz="1800">
              <a:solidFill>
                <a:srgbClr val="FF0000"/>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93CDDD"/>
              </a:buClr>
              <a:buSzPts val="4400"/>
              <a:buFont typeface="Arial"/>
              <a:buNone/>
            </a:pPr>
            <a:r>
              <a:rPr lang="en-US"/>
              <a:t>Lessons Learned</a:t>
            </a:r>
            <a:endParaRPr/>
          </a:p>
        </p:txBody>
      </p:sp>
      <p:sp>
        <p:nvSpPr>
          <p:cNvPr id="147" name="Google Shape;147;p2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1000"/>
              </a:spcBef>
              <a:spcAft>
                <a:spcPts val="0"/>
              </a:spcAft>
              <a:buClr>
                <a:srgbClr val="93CDDD"/>
              </a:buClr>
              <a:buSzPts val="2800"/>
              <a:buChar char="•"/>
            </a:pPr>
            <a:r>
              <a:rPr lang="en-US"/>
              <a:t>What went well? What could we have done differently?</a:t>
            </a:r>
            <a:endParaRPr/>
          </a:p>
          <a:p>
            <a:pPr indent="-228600" lvl="1" marL="685800" rtl="0" algn="l">
              <a:lnSpc>
                <a:spcPct val="90000"/>
              </a:lnSpc>
              <a:spcBef>
                <a:spcPts val="500"/>
              </a:spcBef>
              <a:spcAft>
                <a:spcPts val="0"/>
              </a:spcAft>
              <a:buClr>
                <a:srgbClr val="93CDDD"/>
              </a:buClr>
              <a:buSzPts val="2400"/>
              <a:buChar char="•"/>
            </a:pPr>
            <a:r>
              <a:rPr lang="en-US"/>
              <a:t>OpenCV’s tools for facial detection and color dominance calculation are well developed, accurate, and fairly easy to use with a bit of research.</a:t>
            </a:r>
            <a:endParaRPr/>
          </a:p>
          <a:p>
            <a:pPr indent="-228600" lvl="1" marL="685800" rtl="0" algn="l">
              <a:lnSpc>
                <a:spcPct val="90000"/>
              </a:lnSpc>
              <a:spcBef>
                <a:spcPts val="500"/>
              </a:spcBef>
              <a:spcAft>
                <a:spcPts val="0"/>
              </a:spcAft>
              <a:buClr>
                <a:srgbClr val="93CDDD"/>
              </a:buClr>
              <a:buSzPts val="2400"/>
              <a:buChar char="•"/>
            </a:pPr>
            <a:r>
              <a:rPr lang="en-US"/>
              <a:t>Voice capture not perfect, but pretty good overall, and easy to use</a:t>
            </a:r>
            <a:endParaRPr/>
          </a:p>
          <a:p>
            <a:pPr indent="-228600" lvl="1" marL="685800" rtl="0" algn="l">
              <a:lnSpc>
                <a:spcPct val="90000"/>
              </a:lnSpc>
              <a:spcBef>
                <a:spcPts val="500"/>
              </a:spcBef>
              <a:spcAft>
                <a:spcPts val="0"/>
              </a:spcAft>
              <a:buClr>
                <a:srgbClr val="93CDDD"/>
              </a:buClr>
              <a:buSzPts val="2400"/>
              <a:buChar char="•"/>
            </a:pPr>
            <a:r>
              <a:rPr lang="en-US"/>
              <a:t>Translations needed some corrections, but were overall pretty usable.</a:t>
            </a:r>
            <a:endParaRPr/>
          </a:p>
          <a:p>
            <a:pPr indent="-228600" lvl="1" marL="685800" rtl="0" algn="l">
              <a:lnSpc>
                <a:spcPct val="90000"/>
              </a:lnSpc>
              <a:spcBef>
                <a:spcPts val="500"/>
              </a:spcBef>
              <a:spcAft>
                <a:spcPts val="0"/>
              </a:spcAft>
              <a:buClr>
                <a:srgbClr val="93CDDD"/>
              </a:buClr>
              <a:buSzPts val="2400"/>
              <a:buChar char="•"/>
            </a:pPr>
            <a:r>
              <a:rPr lang="en-US"/>
              <a:t>OCR (Optical Character Recognition) was less accurate than it would have ideally been, since it picked up a lot of noise in the background.</a:t>
            </a:r>
            <a:endParaRPr/>
          </a:p>
          <a:p>
            <a:pPr indent="-228600" lvl="1" marL="685800" rtl="0" algn="l">
              <a:lnSpc>
                <a:spcPct val="90000"/>
              </a:lnSpc>
              <a:spcBef>
                <a:spcPts val="500"/>
              </a:spcBef>
              <a:spcAft>
                <a:spcPts val="0"/>
              </a:spcAft>
              <a:buClr>
                <a:srgbClr val="93CDDD"/>
              </a:buClr>
              <a:buSzPts val="2400"/>
              <a:buChar char="•"/>
            </a:pPr>
            <a:r>
              <a:rPr lang="en-US"/>
              <a:t>Parallel computing using Unity cluster encountered several errors that required quick solving (couldn’t use a translation API on the cluster), and was still a bit slower than would </a:t>
            </a:r>
            <a:r>
              <a:rPr lang="en-US"/>
              <a:t>have been preferred</a:t>
            </a:r>
            <a:r>
              <a:rPr lang="en-US"/>
              <a: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93CDDD"/>
              </a:buClr>
              <a:buSzPts val="4400"/>
              <a:buFont typeface="Arial"/>
              <a:buNone/>
            </a:pPr>
            <a:r>
              <a:rPr lang="en-US"/>
              <a:t>Publications/Contributions</a:t>
            </a:r>
            <a:endParaRPr/>
          </a:p>
        </p:txBody>
      </p:sp>
      <p:sp>
        <p:nvSpPr>
          <p:cNvPr id="154" name="Google Shape;154;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1000"/>
              </a:spcBef>
              <a:spcAft>
                <a:spcPts val="0"/>
              </a:spcAft>
              <a:buClr>
                <a:srgbClr val="93CDDD"/>
              </a:buClr>
              <a:buSzPts val="2800"/>
              <a:buChar char="•"/>
            </a:pPr>
            <a:r>
              <a:rPr lang="en-US"/>
              <a:t>Paper to be completed by Ammina Kothari, </a:t>
            </a:r>
            <a:r>
              <a:rPr lang="en-US"/>
              <a:t>Rana Hassan, and Alejandra Josiowicz in the near future</a:t>
            </a:r>
            <a:endParaRPr/>
          </a:p>
          <a:p>
            <a:pPr indent="-50800" lvl="0" marL="228600" rtl="0" algn="l">
              <a:lnSpc>
                <a:spcPct val="90000"/>
              </a:lnSpc>
              <a:spcBef>
                <a:spcPts val="1000"/>
              </a:spcBef>
              <a:spcAft>
                <a:spcPts val="0"/>
              </a:spcAft>
              <a:buClr>
                <a:srgbClr val="93CDDD"/>
              </a:buClr>
              <a:buSzPts val="28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93CDDD"/>
              </a:buClr>
              <a:buSzPts val="4400"/>
              <a:buFont typeface="Arial"/>
              <a:buNone/>
            </a:pPr>
            <a:r>
              <a:rPr lang="en-US"/>
              <a:t>Acknowledgements</a:t>
            </a:r>
            <a:endParaRPr/>
          </a:p>
        </p:txBody>
      </p:sp>
      <p:sp>
        <p:nvSpPr>
          <p:cNvPr id="160" name="Google Shape;160;p2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93CDDD"/>
              </a:buClr>
              <a:buSzPts val="2800"/>
              <a:buNone/>
            </a:pPr>
            <a:r>
              <a:rPr lang="en-US"/>
              <a:t>  Rana Hassan and Alejandra Josiowicz (co-researchers)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US"/>
              <a:t>Multimodal Analysis of Mental Health Rhetoric on TikTok</a:t>
            </a:r>
            <a:endParaRPr/>
          </a:p>
        </p:txBody>
      </p:sp>
      <p:sp>
        <p:nvSpPr>
          <p:cNvPr id="96" name="Google Shape;96;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0" lvl="0" marL="228600" rtl="0" algn="l">
              <a:lnSpc>
                <a:spcPct val="115000"/>
              </a:lnSpc>
              <a:spcBef>
                <a:spcPts val="0"/>
              </a:spcBef>
              <a:spcAft>
                <a:spcPts val="0"/>
              </a:spcAft>
              <a:buNone/>
            </a:pPr>
            <a:r>
              <a:rPr lang="en-US" sz="1700">
                <a:solidFill>
                  <a:srgbClr val="92CCDC"/>
                </a:solidFill>
                <a:latin typeface="Calibri"/>
                <a:ea typeface="Calibri"/>
                <a:cs typeface="Calibri"/>
                <a:sym typeface="Calibri"/>
              </a:rPr>
              <a:t>Prolonged time spent on social media has been associated with increased risks of mental health difficulties, including depression, inattention, conduct problems, loneliness and other risky behaviors, and fear of missing out (Barry et al., 2017; Brunborg &amp; Andreas, 2019; Oberst et al., 2017; Odgers &amp; Jensen, 2020; Vannucci et al.,2020; Zenone &amp; Barbic, 2021). However, social media has also been identified as a resource for mental health support, as well as cultural activism (Naslund et al., 2020; Power et al., 2020; Divon &amp; Ebbrecht-Hartmann, 2022). A growing number of licensed therapists and mental health professionals identified as mental health influencers (MHI) share content focusing on psychoeducation and anecdotes from their professional and lived experiences (Triplett et al., 2022) on TikTok. Our project explores the mental health discourse on TikTok in three languages - English, Portuguese, and Arabic by MHIs to examine linguistic and visual differences in how mental health-related topics are presented by expert and regular influencers. The multimodal comparative analysis examines how these accounts use video, text, images, and sound to discuss mental health-related information in three languages (Arabic, English, and Portuguese) that resonate with their audience.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93CDDD"/>
              </a:buClr>
              <a:buSzPts val="4400"/>
              <a:buFont typeface="Arial"/>
              <a:buNone/>
            </a:pPr>
            <a:r>
              <a:rPr lang="en-US"/>
              <a:t>Goals</a:t>
            </a:r>
            <a:endParaRPr/>
          </a:p>
        </p:txBody>
      </p:sp>
      <p:sp>
        <p:nvSpPr>
          <p:cNvPr id="102" name="Google Shape;102;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Clr>
                <a:srgbClr val="93CDDD"/>
              </a:buClr>
              <a:buSzPts val="2800"/>
              <a:buNone/>
            </a:pPr>
            <a:r>
              <a:t/>
            </a:r>
            <a:endParaRPr/>
          </a:p>
          <a:p>
            <a:pPr indent="-292100" lvl="0" marL="228600" rtl="0" algn="l">
              <a:lnSpc>
                <a:spcPct val="100000"/>
              </a:lnSpc>
              <a:spcBef>
                <a:spcPts val="0"/>
              </a:spcBef>
              <a:spcAft>
                <a:spcPts val="0"/>
              </a:spcAft>
              <a:buSzPts val="2800"/>
              <a:buChar char="•"/>
            </a:pPr>
            <a:r>
              <a:rPr lang="en-US" sz="2600">
                <a:solidFill>
                  <a:srgbClr val="92CCDC"/>
                </a:solidFill>
                <a:latin typeface="Calibri"/>
                <a:ea typeface="Calibri"/>
                <a:cs typeface="Calibri"/>
                <a:sym typeface="Calibri"/>
              </a:rPr>
              <a:t>Identify the dominant mental health-related topics on TikTok in the three countries (United States, Brazil, and Egypt).</a:t>
            </a:r>
            <a:endParaRPr/>
          </a:p>
          <a:p>
            <a:pPr indent="-279400" lvl="0" marL="228600" rtl="0" algn="l">
              <a:lnSpc>
                <a:spcPct val="100000"/>
              </a:lnSpc>
              <a:spcBef>
                <a:spcPts val="0"/>
              </a:spcBef>
              <a:spcAft>
                <a:spcPts val="0"/>
              </a:spcAft>
              <a:buClr>
                <a:srgbClr val="92CCDC"/>
              </a:buClr>
              <a:buSzPts val="2600"/>
              <a:buFont typeface="Calibri"/>
              <a:buChar char="•"/>
            </a:pPr>
            <a:r>
              <a:rPr lang="en-US" sz="2600">
                <a:solidFill>
                  <a:srgbClr val="92CCDC"/>
                </a:solidFill>
                <a:latin typeface="Calibri"/>
                <a:ea typeface="Calibri"/>
                <a:cs typeface="Calibri"/>
                <a:sym typeface="Calibri"/>
              </a:rPr>
              <a:t>Determine if there are differences in mental health information by language or culture and whether the accounts contributed to mental health literacy. </a:t>
            </a:r>
            <a:endParaRPr/>
          </a:p>
          <a:p>
            <a:pPr indent="-279400" lvl="0" marL="228600" rtl="0" algn="l">
              <a:lnSpc>
                <a:spcPct val="100000"/>
              </a:lnSpc>
              <a:spcBef>
                <a:spcPts val="0"/>
              </a:spcBef>
              <a:spcAft>
                <a:spcPts val="0"/>
              </a:spcAft>
              <a:buClr>
                <a:srgbClr val="92CCDC"/>
              </a:buClr>
              <a:buSzPts val="2600"/>
              <a:buFont typeface="Calibri"/>
              <a:buChar char="•"/>
            </a:pPr>
            <a:r>
              <a:rPr lang="en-US" sz="2600">
                <a:solidFill>
                  <a:srgbClr val="92CCDC"/>
                </a:solidFill>
                <a:latin typeface="Calibri"/>
                <a:ea typeface="Calibri"/>
                <a:cs typeface="Calibri"/>
                <a:sym typeface="Calibri"/>
              </a:rPr>
              <a:t>Test the efficacy of using computational tools to conduct multi-modal analysis on TikTok.</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93CDDD"/>
              </a:buClr>
              <a:buSzPts val="4400"/>
              <a:buFont typeface="Arial"/>
              <a:buNone/>
            </a:pPr>
            <a:r>
              <a:rPr lang="en-US"/>
              <a:t>Multimodal Analysis of Mental Health Rhetoric on TikTok</a:t>
            </a:r>
            <a:endParaRPr/>
          </a:p>
        </p:txBody>
      </p:sp>
      <p:sp>
        <p:nvSpPr>
          <p:cNvPr id="108" name="Google Shape;108;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1000"/>
              </a:spcBef>
              <a:spcAft>
                <a:spcPts val="0"/>
              </a:spcAft>
              <a:buClr>
                <a:srgbClr val="93CDDD"/>
              </a:buClr>
              <a:buSzPts val="2800"/>
              <a:buChar char="•"/>
            </a:pPr>
            <a:r>
              <a:rPr lang="en-US"/>
              <a:t>Timeframe</a:t>
            </a:r>
            <a:endParaRPr/>
          </a:p>
          <a:p>
            <a:pPr indent="-228600" lvl="1" marL="685800" rtl="0" algn="l">
              <a:lnSpc>
                <a:spcPct val="90000"/>
              </a:lnSpc>
              <a:spcBef>
                <a:spcPts val="500"/>
              </a:spcBef>
              <a:spcAft>
                <a:spcPts val="0"/>
              </a:spcAft>
              <a:buClr>
                <a:srgbClr val="93CDDD"/>
              </a:buClr>
              <a:buSzPts val="2400"/>
              <a:buChar char="•"/>
            </a:pPr>
            <a:r>
              <a:rPr lang="en-US"/>
              <a:t>Start date: January 9</a:t>
            </a:r>
            <a:endParaRPr/>
          </a:p>
          <a:p>
            <a:pPr indent="-228600" lvl="1" marL="685800" rtl="0" algn="l">
              <a:lnSpc>
                <a:spcPct val="90000"/>
              </a:lnSpc>
              <a:spcBef>
                <a:spcPts val="500"/>
              </a:spcBef>
              <a:spcAft>
                <a:spcPts val="0"/>
              </a:spcAft>
              <a:buClr>
                <a:srgbClr val="93CDDD"/>
              </a:buClr>
              <a:buSzPts val="2400"/>
              <a:buChar char="•"/>
            </a:pPr>
            <a:r>
              <a:rPr lang="en-US"/>
              <a:t>End date: July 10</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93CDDD"/>
              </a:buClr>
              <a:buSzPts val="4400"/>
              <a:buFont typeface="Arial"/>
              <a:buNone/>
            </a:pPr>
            <a:r>
              <a:rPr lang="en-US"/>
              <a:t>What we accomplished</a:t>
            </a:r>
            <a:endParaRPr/>
          </a:p>
        </p:txBody>
      </p:sp>
      <p:sp>
        <p:nvSpPr>
          <p:cNvPr id="114" name="Google Shape;114;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1000"/>
              </a:spcBef>
              <a:spcAft>
                <a:spcPts val="0"/>
              </a:spcAft>
              <a:buClr>
                <a:srgbClr val="93CDDD"/>
              </a:buClr>
              <a:buSzPts val="2800"/>
              <a:buChar char="•"/>
            </a:pPr>
            <a:r>
              <a:rPr lang="en-US"/>
              <a:t>Collected various data about each video, including spoken audio, on-screen text, captions, dominant color, facial presence, emotional sentiment, and duration</a:t>
            </a:r>
            <a:endParaRPr/>
          </a:p>
          <a:p>
            <a:pPr indent="-228600" lvl="0" marL="228600" rtl="0" algn="l">
              <a:lnSpc>
                <a:spcPct val="90000"/>
              </a:lnSpc>
              <a:spcBef>
                <a:spcPts val="1000"/>
              </a:spcBef>
              <a:spcAft>
                <a:spcPts val="0"/>
              </a:spcAft>
              <a:buClr>
                <a:srgbClr val="93CDDD"/>
              </a:buClr>
              <a:buSzPts val="2800"/>
              <a:buChar char="•"/>
            </a:pPr>
            <a:r>
              <a:rPr lang="en-US"/>
              <a:t>Used parallel computing to speed up the process of data collection</a:t>
            </a:r>
            <a:endParaRPr/>
          </a:p>
          <a:p>
            <a:pPr indent="-228600" lvl="0" marL="228600" rtl="0" algn="l">
              <a:lnSpc>
                <a:spcPct val="90000"/>
              </a:lnSpc>
              <a:spcBef>
                <a:spcPts val="1000"/>
              </a:spcBef>
              <a:spcAft>
                <a:spcPts val="0"/>
              </a:spcAft>
              <a:buClr>
                <a:srgbClr val="93CDDD"/>
              </a:buClr>
              <a:buSzPts val="2800"/>
              <a:buChar char="•"/>
            </a:pPr>
            <a:r>
              <a:rPr lang="en-US"/>
              <a:t>Constructed an LDA topic model of the video and audio text, grouped by country</a:t>
            </a:r>
            <a:endParaRPr/>
          </a:p>
          <a:p>
            <a:pPr indent="-50800" lvl="0" marL="228600" rtl="0" algn="l">
              <a:lnSpc>
                <a:spcPct val="90000"/>
              </a:lnSpc>
              <a:spcBef>
                <a:spcPts val="1000"/>
              </a:spcBef>
              <a:spcAft>
                <a:spcPts val="0"/>
              </a:spcAft>
              <a:buClr>
                <a:srgbClr val="93CDDD"/>
              </a:buClr>
              <a:buSzPts val="2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93CDDD"/>
              </a:buClr>
              <a:buSzPts val="4400"/>
              <a:buFont typeface="Arial"/>
              <a:buNone/>
            </a:pPr>
            <a:r>
              <a:rPr lang="en-US"/>
              <a:t>What we accomplished</a:t>
            </a:r>
            <a:endParaRPr/>
          </a:p>
        </p:txBody>
      </p:sp>
      <p:pic>
        <p:nvPicPr>
          <p:cNvPr id="120" name="Google Shape;120;p18"/>
          <p:cNvPicPr preferRelativeResize="0"/>
          <p:nvPr/>
        </p:nvPicPr>
        <p:blipFill>
          <a:blip r:embed="rId3">
            <a:alphaModFix/>
          </a:blip>
          <a:stretch>
            <a:fillRect/>
          </a:stretch>
        </p:blipFill>
        <p:spPr>
          <a:xfrm>
            <a:off x="838200" y="1442150"/>
            <a:ext cx="11034124" cy="490785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93CDDD"/>
              </a:buClr>
              <a:buSzPts val="4400"/>
              <a:buFont typeface="Arial"/>
              <a:buNone/>
            </a:pPr>
            <a:r>
              <a:rPr lang="en-US"/>
              <a:t>What we accomplished</a:t>
            </a:r>
            <a:endParaRPr/>
          </a:p>
        </p:txBody>
      </p:sp>
      <p:pic>
        <p:nvPicPr>
          <p:cNvPr id="126" name="Google Shape;126;p19"/>
          <p:cNvPicPr preferRelativeResize="0"/>
          <p:nvPr/>
        </p:nvPicPr>
        <p:blipFill>
          <a:blip r:embed="rId3">
            <a:alphaModFix/>
          </a:blip>
          <a:stretch>
            <a:fillRect/>
          </a:stretch>
        </p:blipFill>
        <p:spPr>
          <a:xfrm>
            <a:off x="921100" y="1418450"/>
            <a:ext cx="7751673" cy="52517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93CDDD"/>
              </a:buClr>
              <a:buSzPts val="4400"/>
              <a:buFont typeface="Arial"/>
              <a:buNone/>
            </a:pPr>
            <a:r>
              <a:rPr lang="en-US"/>
              <a:t>What we accomplished</a:t>
            </a:r>
            <a:endParaRPr/>
          </a:p>
        </p:txBody>
      </p:sp>
      <p:pic>
        <p:nvPicPr>
          <p:cNvPr id="132" name="Google Shape;132;p20"/>
          <p:cNvPicPr preferRelativeResize="0"/>
          <p:nvPr/>
        </p:nvPicPr>
        <p:blipFill>
          <a:blip r:embed="rId3">
            <a:alphaModFix/>
          </a:blip>
          <a:stretch>
            <a:fillRect/>
          </a:stretch>
        </p:blipFill>
        <p:spPr>
          <a:xfrm>
            <a:off x="286100" y="1754713"/>
            <a:ext cx="5428926" cy="2101725"/>
          </a:xfrm>
          <a:prstGeom prst="rect">
            <a:avLst/>
          </a:prstGeom>
          <a:noFill/>
          <a:ln>
            <a:noFill/>
          </a:ln>
        </p:spPr>
      </p:pic>
      <p:pic>
        <p:nvPicPr>
          <p:cNvPr id="133" name="Google Shape;133;p20"/>
          <p:cNvPicPr preferRelativeResize="0"/>
          <p:nvPr/>
        </p:nvPicPr>
        <p:blipFill>
          <a:blip r:embed="rId4">
            <a:alphaModFix/>
          </a:blip>
          <a:stretch>
            <a:fillRect/>
          </a:stretch>
        </p:blipFill>
        <p:spPr>
          <a:xfrm>
            <a:off x="6268425" y="1754725"/>
            <a:ext cx="5117786" cy="2101724"/>
          </a:xfrm>
          <a:prstGeom prst="rect">
            <a:avLst/>
          </a:prstGeom>
          <a:noFill/>
          <a:ln>
            <a:noFill/>
          </a:ln>
        </p:spPr>
      </p:pic>
      <p:pic>
        <p:nvPicPr>
          <p:cNvPr id="134" name="Google Shape;134;p20"/>
          <p:cNvPicPr preferRelativeResize="0"/>
          <p:nvPr/>
        </p:nvPicPr>
        <p:blipFill>
          <a:blip r:embed="rId5">
            <a:alphaModFix/>
          </a:blip>
          <a:stretch>
            <a:fillRect/>
          </a:stretch>
        </p:blipFill>
        <p:spPr>
          <a:xfrm>
            <a:off x="2996225" y="4311425"/>
            <a:ext cx="5484802" cy="2101726"/>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1"/>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93CDDD"/>
              </a:buClr>
              <a:buSzPts val="4400"/>
              <a:buFont typeface="Arial"/>
              <a:buNone/>
            </a:pPr>
            <a:r>
              <a:rPr lang="en-US"/>
              <a:t>What we accomplished</a:t>
            </a:r>
            <a:endParaRPr/>
          </a:p>
        </p:txBody>
      </p:sp>
      <p:pic>
        <p:nvPicPr>
          <p:cNvPr id="140" name="Google Shape;140;p21"/>
          <p:cNvPicPr preferRelativeResize="0"/>
          <p:nvPr/>
        </p:nvPicPr>
        <p:blipFill rotWithShape="1">
          <a:blip r:embed="rId3">
            <a:alphaModFix/>
          </a:blip>
          <a:srcRect b="9982" l="0" r="0" t="0"/>
          <a:stretch/>
        </p:blipFill>
        <p:spPr>
          <a:xfrm>
            <a:off x="687825" y="517850"/>
            <a:ext cx="8853902" cy="582229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